
<file path=[Content_Types].xml><?xml version="1.0" encoding="utf-8"?>
<Types xmlns="http://schemas.openxmlformats.org/package/2006/content-types">
  <Default Extension="fntdata" ContentType="application/x-fontdata"/>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lata" panose="020B0604020202020204" charset="0"/>
      <p:regular r:id="rId21"/>
    </p:embeddedFont>
    <p:embeddedFont>
      <p:font typeface="Assistant" pitchFamily="2" charset="-79"/>
      <p:regular r:id="rId22"/>
      <p:bold r:id="rId23"/>
    </p:embeddedFont>
    <p:embeddedFont>
      <p:font typeface="Cabin" panose="020B0604020202020204" charset="0"/>
      <p:regular r:id="rId24"/>
      <p:bold r:id="rId25"/>
      <p:italic r:id="rId26"/>
      <p:boldItalic r:id="rId27"/>
    </p:embeddedFont>
    <p:embeddedFont>
      <p:font typeface="Cambo" panose="020B0604020202020204" charset="0"/>
      <p:regular r:id="rId28"/>
    </p:embeddedFont>
    <p:embeddedFont>
      <p:font typeface="Montserrat" panose="00000500000000000000" pitchFamily="2" charset="0"/>
      <p:regular r:id="rId29"/>
      <p:bold r:id="rId30"/>
      <p:italic r:id="rId31"/>
      <p:boldItalic r:id="rId32"/>
    </p:embeddedFont>
    <p:embeddedFont>
      <p:font typeface="PT Sans" panose="020B0503020203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2e46225b8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2e46225b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These two charts show Military Expenditure, in totality as well as per capita. Due to the size and population of China, China ranks the highest as of 2021, which has likely continued to the present day. This isn’t surprising although, between the two charts, it's clear to see that per capita is a better visualization, as it's easier to distinguish rankings. Due to the localization of the Philippines, It is concerning that they have the second lowest Expenditure per capita, while being the closest to the Spratly Islands. As China has a total expenditure that dwarfs all other surrounding countries in comparison, its clear if conflict were ever to arise, it’d be hard for single countries to stand in opposition to their demands/advances.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2f39111ab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2f39111ab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sz="1250">
                <a:solidFill>
                  <a:schemeClr val="dk1"/>
                </a:solidFill>
              </a:rPr>
              <a:t>The South China Sea is a globally important marine ecosystem. It contains a lot of coral</a:t>
            </a:r>
            <a:endParaRPr sz="1700">
              <a:solidFill>
                <a:schemeClr val="dk1"/>
              </a:solidFill>
            </a:endParaRPr>
          </a:p>
          <a:p>
            <a:pPr marL="0" marR="0" lvl="0" indent="0" algn="l" rtl="0">
              <a:spcBef>
                <a:spcPts val="0"/>
              </a:spcBef>
              <a:spcAft>
                <a:spcPts val="0"/>
              </a:spcAft>
              <a:buClr>
                <a:schemeClr val="dk1"/>
              </a:buClr>
              <a:buSzPts val="1100"/>
              <a:buFont typeface="Arial"/>
              <a:buNone/>
            </a:pPr>
            <a:r>
              <a:rPr lang="en" sz="1250">
                <a:solidFill>
                  <a:schemeClr val="dk1"/>
                </a:solidFill>
              </a:rPr>
              <a:t>reeds, seagrass beds, and mangrove forests, which provide important habitats for fish, turtles,</a:t>
            </a:r>
            <a:endParaRPr sz="1700">
              <a:solidFill>
                <a:schemeClr val="dk1"/>
              </a:solidFill>
            </a:endParaRPr>
          </a:p>
          <a:p>
            <a:pPr marL="0" marR="0" lvl="0" indent="0" algn="l" rtl="0">
              <a:spcBef>
                <a:spcPts val="0"/>
              </a:spcBef>
              <a:spcAft>
                <a:spcPts val="0"/>
              </a:spcAft>
              <a:buClr>
                <a:schemeClr val="dk1"/>
              </a:buClr>
              <a:buSzPts val="1100"/>
              <a:buFont typeface="Arial"/>
              <a:buNone/>
            </a:pPr>
            <a:r>
              <a:rPr lang="en" sz="1250">
                <a:solidFill>
                  <a:schemeClr val="dk1"/>
                </a:solidFill>
              </a:rPr>
              <a:t>and other marine organisms. Increasing the shipping, oil, and gas drilling could have negative</a:t>
            </a:r>
            <a:endParaRPr sz="1700">
              <a:solidFill>
                <a:schemeClr val="dk1"/>
              </a:solidFill>
            </a:endParaRPr>
          </a:p>
          <a:p>
            <a:pPr marL="0" marR="0" lvl="0" indent="0" algn="l" rtl="0">
              <a:spcBef>
                <a:spcPts val="0"/>
              </a:spcBef>
              <a:spcAft>
                <a:spcPts val="0"/>
              </a:spcAft>
              <a:buClr>
                <a:schemeClr val="dk1"/>
              </a:buClr>
              <a:buSzPts val="1100"/>
              <a:buFont typeface="Arial"/>
              <a:buNone/>
            </a:pPr>
            <a:r>
              <a:rPr lang="en" sz="1250">
                <a:solidFill>
                  <a:schemeClr val="dk1"/>
                </a:solidFill>
              </a:rPr>
              <a:t>environmental consequences for marine ecosystems. The South China Sea is particularly</a:t>
            </a:r>
            <a:endParaRPr sz="1250">
              <a:solidFill>
                <a:schemeClr val="dk1"/>
              </a:solidFill>
            </a:endParaRPr>
          </a:p>
          <a:p>
            <a:pPr marL="0" marR="0" lvl="0" indent="0" algn="l" rtl="0">
              <a:spcBef>
                <a:spcPts val="0"/>
              </a:spcBef>
              <a:spcAft>
                <a:spcPts val="0"/>
              </a:spcAft>
              <a:buClr>
                <a:schemeClr val="dk1"/>
              </a:buClr>
              <a:buSzPts val="1100"/>
              <a:buFont typeface="Arial"/>
              <a:buNone/>
            </a:pPr>
            <a:r>
              <a:rPr lang="en" sz="1250">
                <a:solidFill>
                  <a:schemeClr val="dk1"/>
                </a:solidFill>
              </a:rPr>
              <a:t>vulnerable to climate change and ocean acidification. Ocean acidification is a process where</a:t>
            </a:r>
            <a:endParaRPr sz="1700">
              <a:solidFill>
                <a:schemeClr val="dk1"/>
              </a:solidFill>
            </a:endParaRPr>
          </a:p>
          <a:p>
            <a:pPr marL="0" marR="0" lvl="0" indent="0" algn="l" rtl="0">
              <a:spcBef>
                <a:spcPts val="0"/>
              </a:spcBef>
              <a:spcAft>
                <a:spcPts val="0"/>
              </a:spcAft>
              <a:buClr>
                <a:schemeClr val="dk1"/>
              </a:buClr>
              <a:buSzPts val="1100"/>
              <a:buFont typeface="Arial"/>
              <a:buNone/>
            </a:pPr>
            <a:r>
              <a:rPr lang="en" sz="1250">
                <a:solidFill>
                  <a:schemeClr val="dk1"/>
                </a:solidFill>
              </a:rPr>
              <a:t>CO2 in the atmosphere dissolves into seawater which releases a decrease in pH and an increase</a:t>
            </a:r>
            <a:endParaRPr sz="1700">
              <a:solidFill>
                <a:schemeClr val="dk1"/>
              </a:solidFill>
            </a:endParaRPr>
          </a:p>
          <a:p>
            <a:pPr marL="0" marR="0" lvl="0" indent="0" algn="l" rtl="0">
              <a:spcBef>
                <a:spcPts val="0"/>
              </a:spcBef>
              <a:spcAft>
                <a:spcPts val="0"/>
              </a:spcAft>
              <a:buClr>
                <a:schemeClr val="dk1"/>
              </a:buClr>
              <a:buSzPts val="1100"/>
              <a:buFont typeface="Arial"/>
              <a:buNone/>
            </a:pPr>
            <a:r>
              <a:rPr lang="en" sz="1250">
                <a:solidFill>
                  <a:schemeClr val="dk1"/>
                </a:solidFill>
              </a:rPr>
              <a:t>in acidity. This can have very negative effects on marine organisms. This includes the reduced</a:t>
            </a:r>
            <a:endParaRPr sz="1700">
              <a:solidFill>
                <a:schemeClr val="dk1"/>
              </a:solidFill>
            </a:endParaRPr>
          </a:p>
          <a:p>
            <a:pPr marL="0" marR="0" lvl="0" indent="0" algn="l" rtl="0">
              <a:spcBef>
                <a:spcPts val="0"/>
              </a:spcBef>
              <a:spcAft>
                <a:spcPts val="0"/>
              </a:spcAft>
              <a:buClr>
                <a:schemeClr val="dk1"/>
              </a:buClr>
              <a:buSzPts val="1100"/>
              <a:buFont typeface="Arial"/>
              <a:buNone/>
            </a:pPr>
            <a:r>
              <a:rPr lang="en" sz="1250">
                <a:solidFill>
                  <a:schemeClr val="dk1"/>
                </a:solidFill>
              </a:rPr>
              <a:t>ability to form and maintain shells, decreased growth and reproduction rates, and more.</a:t>
            </a:r>
            <a:endParaRPr sz="17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2f39111ab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2f39111ab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2f39111ab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2f39111ab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The South China Sea dispute has major effects on the conservation and sustainability of the region. As I’ve mentioned before, if China gained control over the Sea, it would cause habitat destruction for marine organisms. Overfishing would also be a result of the dispute in the South China Sea. It has led to increased competition for fishery resources which could a</a:t>
            </a:r>
            <a:r>
              <a:rPr lang="en">
                <a:solidFill>
                  <a:schemeClr val="dk1"/>
                </a:solidFill>
              </a:rPr>
              <a:t>lso </a:t>
            </a:r>
            <a:r>
              <a:rPr lang="en">
                <a:solidFill>
                  <a:schemeClr val="dk1"/>
                </a:solidFill>
                <a:latin typeface="Cabin"/>
                <a:ea typeface="Cabin"/>
                <a:cs typeface="Cabin"/>
                <a:sym typeface="Cabin"/>
              </a:rPr>
              <a:t>result in unsustainable fishing practices. Increased shipping oil and gas drilling (as mentioned above) could lead to pollution, which would harm not only marine organisms but also threatens human health and impacts water quality. Climate change would also be a result of the South China Sea feud. Due to the fact that the South China Sea is vulnerable to climate change, the sea temperatures are rising, which results in ocean acidification and the destruction of coral reefs. This impacts not only the biodiversity in the area but also the food chain.</a:t>
            </a:r>
            <a:endParaRPr>
              <a:solidFill>
                <a:schemeClr val="dk1"/>
              </a:solidFill>
              <a:latin typeface="Cabin"/>
              <a:ea typeface="Cabin"/>
              <a:cs typeface="Cabin"/>
              <a:sym typeface="Cabin"/>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2f39111abf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2f39111abf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22222"/>
                </a:solidFill>
                <a:highlight>
                  <a:srgbClr val="FFFFFF"/>
                </a:highlight>
                <a:latin typeface="Cabin"/>
                <a:ea typeface="Cabin"/>
                <a:cs typeface="Cabin"/>
                <a:sym typeface="Cabin"/>
              </a:rPr>
              <a:t>This graph shows</a:t>
            </a:r>
            <a:r>
              <a:rPr lang="en">
                <a:solidFill>
                  <a:srgbClr val="212121"/>
                </a:solidFill>
                <a:highlight>
                  <a:srgbClr val="FFFFFF"/>
                </a:highlight>
                <a:latin typeface="Cabin"/>
                <a:ea typeface="Cabin"/>
                <a:cs typeface="Cabin"/>
                <a:sym typeface="Cabin"/>
              </a:rPr>
              <a:t> that the ML declined substantially in the mid-1960s as the region’s fisheries became increasingly overexploited following rapid expansion of the industrial fishing sector. The lowest level was reached in the mid-1970s for the Gulf of Thailand LME, and mid-1980s for the SCS LME, after which the mean maximum length remained fairly stable, with slight increases since 2000 in both LMEs. The loss of large predatory species can affect ecosystem structure, function, and resilience, with resulting socio-economic and management consequences. Cascading effects, wherein the decrease in predator abundance leads to an explosion in their prey population, can shift the socio-economic dynamics of the fishery, and also increase variability and instability in the system, thereby posing substantial challenges for fisheries management (What is at stake). </a:t>
            </a:r>
            <a:endParaRPr>
              <a:solidFill>
                <a:srgbClr val="222222"/>
              </a:solidFill>
              <a:highlight>
                <a:srgbClr val="FFFFFF"/>
              </a:highlight>
              <a:latin typeface="Cabin"/>
              <a:ea typeface="Cabin"/>
              <a:cs typeface="Cabin"/>
              <a:sym typeface="Cabin"/>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2f41fbdf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2f41fbdf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rgbClr val="222222"/>
              </a:solidFill>
              <a:highlight>
                <a:srgbClr val="FFFFFF"/>
              </a:highlight>
              <a:latin typeface="Cabin"/>
              <a:ea typeface="Cabin"/>
              <a:cs typeface="Cabin"/>
              <a:sym typeface="Cabin"/>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2e5073d39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2e5073d39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3c262b9c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3c262b9c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who to work with to improve the situation:</a:t>
            </a:r>
            <a:endParaRPr/>
          </a:p>
          <a:p>
            <a:pPr marL="0" lvl="0" indent="0" algn="l" rtl="0">
              <a:spcBef>
                <a:spcPts val="0"/>
              </a:spcBef>
              <a:spcAft>
                <a:spcPts val="0"/>
              </a:spcAft>
              <a:buNone/>
            </a:pPr>
            <a:r>
              <a:rPr lang="en"/>
              <a:t>To help improve the situation in the South China Sea, collaboration is needed among various stakeholders. This includes governments, international organizations, non-governmental organizations, and other actors with an interest in the region.</a:t>
            </a:r>
            <a:endParaRPr/>
          </a:p>
          <a:p>
            <a:pPr marL="0" lvl="0" indent="0" algn="l" rtl="0">
              <a:spcBef>
                <a:spcPts val="0"/>
              </a:spcBef>
              <a:spcAft>
                <a:spcPts val="0"/>
              </a:spcAft>
              <a:buNone/>
            </a:pPr>
            <a:endParaRPr/>
          </a:p>
          <a:p>
            <a:pPr marL="0" lvl="0" indent="0" algn="l" rtl="0">
              <a:spcBef>
                <a:spcPts val="0"/>
              </a:spcBef>
              <a:spcAft>
                <a:spcPts val="0"/>
              </a:spcAft>
              <a:buNone/>
            </a:pPr>
            <a:r>
              <a:rPr lang="en"/>
              <a:t>The Association of Southeast Asian Nations (ASEAN) could be a potential partner to work with, given their mandate to promote regional peace, stability, and economic integration.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United Nations Convention on the Law of the Sea (UNCLOS) could also play a critical role in resolving the disputes through its provisions on maritime jurisdiction and dispute settlement mechanisms.</a:t>
            </a:r>
            <a:endParaRPr/>
          </a:p>
          <a:p>
            <a:pPr marL="0" lvl="0" indent="0" algn="l" rtl="0">
              <a:spcBef>
                <a:spcPts val="0"/>
              </a:spcBef>
              <a:spcAft>
                <a:spcPts val="0"/>
              </a:spcAft>
              <a:buNone/>
            </a:pPr>
            <a:endParaRPr/>
          </a:p>
          <a:p>
            <a:pPr marL="0" lvl="0" indent="0" algn="l" rtl="0">
              <a:spcBef>
                <a:spcPts val="0"/>
              </a:spcBef>
              <a:spcAft>
                <a:spcPts val="0"/>
              </a:spcAft>
              <a:buNone/>
            </a:pPr>
            <a:r>
              <a:rPr lang="en"/>
              <a:t>Civil society groups and non-governmental organizations that work on human rights, peace, and environmental issues could also be important allies in advocating for a peaceful and just resolution to the disputes.</a:t>
            </a:r>
            <a:endParaRPr/>
          </a:p>
          <a:p>
            <a:pPr marL="0" lvl="0" indent="0" algn="l" rtl="0">
              <a:spcBef>
                <a:spcPts val="0"/>
              </a:spcBef>
              <a:spcAft>
                <a:spcPts val="0"/>
              </a:spcAft>
              <a:buNone/>
            </a:pPr>
            <a:endParaRPr/>
          </a:p>
          <a:p>
            <a:pPr marL="0" lvl="0" indent="0" algn="l" rtl="0">
              <a:spcBef>
                <a:spcPts val="0"/>
              </a:spcBef>
              <a:spcAft>
                <a:spcPts val="0"/>
              </a:spcAft>
              <a:buNone/>
            </a:pPr>
            <a:r>
              <a:rPr lang="en"/>
              <a:t>Identify who to present the findings to:</a:t>
            </a:r>
            <a:endParaRPr/>
          </a:p>
          <a:p>
            <a:pPr marL="0" lvl="0" indent="0" algn="l" rtl="0">
              <a:spcBef>
                <a:spcPts val="0"/>
              </a:spcBef>
              <a:spcAft>
                <a:spcPts val="0"/>
              </a:spcAft>
              <a:buNone/>
            </a:pPr>
            <a:r>
              <a:rPr lang="en"/>
              <a:t>The findings of this report could be presented to policymakers, diplomats, and other relevant actors at the national and international level.</a:t>
            </a:r>
            <a:endParaRPr/>
          </a:p>
          <a:p>
            <a:pPr marL="0" lvl="0" indent="0" algn="l" rtl="0">
              <a:spcBef>
                <a:spcPts val="0"/>
              </a:spcBef>
              <a:spcAft>
                <a:spcPts val="0"/>
              </a:spcAft>
              <a:buNone/>
            </a:pPr>
            <a:endParaRPr/>
          </a:p>
          <a:p>
            <a:pPr marL="0" lvl="0" indent="0" algn="l" rtl="0">
              <a:spcBef>
                <a:spcPts val="0"/>
              </a:spcBef>
              <a:spcAft>
                <a:spcPts val="0"/>
              </a:spcAft>
              <a:buNone/>
            </a:pPr>
            <a:r>
              <a:rPr lang="en"/>
              <a:t>This could include presenting the report to the governments of the countries involved in the territorial disputes, as well as to regional organizations such as ASEAN and international organizations such as the United Nations.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findings could also be disseminated through various media outlets and platforms, such as social media, to reach a wider audience and increase awareness of the situation.</a:t>
            </a:r>
            <a:endParaRPr/>
          </a:p>
          <a:p>
            <a:pPr marL="0" lvl="0" indent="0" algn="l" rtl="0">
              <a:spcBef>
                <a:spcPts val="0"/>
              </a:spcBef>
              <a:spcAft>
                <a:spcPts val="0"/>
              </a:spcAft>
              <a:buNone/>
            </a:pPr>
            <a:endParaRPr/>
          </a:p>
          <a:p>
            <a:pPr marL="0" lvl="0" indent="0" algn="l" rtl="0">
              <a:spcBef>
                <a:spcPts val="0"/>
              </a:spcBef>
              <a:spcAft>
                <a:spcPts val="0"/>
              </a:spcAft>
              <a:buNone/>
            </a:pPr>
            <a:r>
              <a:rPr lang="en"/>
              <a:t>Call to action:</a:t>
            </a:r>
            <a:endParaRPr/>
          </a:p>
          <a:p>
            <a:pPr marL="0" lvl="0" indent="0" algn="l" rtl="0">
              <a:spcBef>
                <a:spcPts val="0"/>
              </a:spcBef>
              <a:spcAft>
                <a:spcPts val="0"/>
              </a:spcAft>
              <a:buNone/>
            </a:pPr>
            <a:r>
              <a:rPr lang="en"/>
              <a:t>The report highlights the urgent need for a peaceful and just resolution to the territorial disputes in the South China Sea.</a:t>
            </a:r>
            <a:endParaRPr/>
          </a:p>
          <a:p>
            <a:pPr marL="0" lvl="0" indent="0" algn="l" rtl="0">
              <a:spcBef>
                <a:spcPts val="0"/>
              </a:spcBef>
              <a:spcAft>
                <a:spcPts val="0"/>
              </a:spcAft>
              <a:buNone/>
            </a:pPr>
            <a:endParaRPr/>
          </a:p>
          <a:p>
            <a:pPr marL="0" lvl="0" indent="0" algn="l" rtl="0">
              <a:spcBef>
                <a:spcPts val="0"/>
              </a:spcBef>
              <a:spcAft>
                <a:spcPts val="0"/>
              </a:spcAft>
              <a:buNone/>
            </a:pPr>
            <a:r>
              <a:rPr lang="en"/>
              <a:t>The call to action is for all stakeholders to work together to find a diplomatic solution to the disputes, and to respect the rights of all those who depend on the sea for their livelihoods and well-being.</a:t>
            </a:r>
            <a:endParaRPr/>
          </a:p>
          <a:p>
            <a:pPr marL="0" lvl="0" indent="0" algn="l" rtl="0">
              <a:spcBef>
                <a:spcPts val="0"/>
              </a:spcBef>
              <a:spcAft>
                <a:spcPts val="0"/>
              </a:spcAft>
              <a:buNone/>
            </a:pPr>
            <a:endParaRPr/>
          </a:p>
          <a:p>
            <a:pPr marL="0" lvl="0" indent="0" algn="l" rtl="0">
              <a:spcBef>
                <a:spcPts val="0"/>
              </a:spcBef>
              <a:spcAft>
                <a:spcPts val="0"/>
              </a:spcAft>
              <a:buNone/>
            </a:pPr>
            <a:r>
              <a:rPr lang="en"/>
              <a:t>This includes upholding the rule of law, respecting the sovereignty of all states, protecting human rights, and promoting environmental sustainability in the region.</a:t>
            </a:r>
            <a:endParaRPr/>
          </a:p>
          <a:p>
            <a:pPr marL="0" lvl="0" indent="0" algn="l" rtl="0">
              <a:spcBef>
                <a:spcPts val="0"/>
              </a:spcBef>
              <a:spcAft>
                <a:spcPts val="0"/>
              </a:spcAft>
              <a:buNone/>
            </a:pPr>
            <a:endParaRPr/>
          </a:p>
          <a:p>
            <a:pPr marL="0" lvl="0" indent="0" algn="l" rtl="0">
              <a:spcBef>
                <a:spcPts val="0"/>
              </a:spcBef>
              <a:spcAft>
                <a:spcPts val="0"/>
              </a:spcAft>
              <a:buNone/>
            </a:pPr>
            <a:r>
              <a:rPr lang="en"/>
              <a:t>Ultimately, the call to action is for all stakeholders to prioritize peace, dialogue, and cooperation, and to avoid any actions that could escalate tensions or lead to conflict in the South China Sea.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2f41fbdfa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2f41fbdfa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2e24269735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2e24269735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Off the coast of China, the Philippines, Vietnam, Thailand, Taiwan, Malaysia, and Indonesia, lies a few of the world’s most crucial and trafficked shipping lanes. These water highways are where the majority of the world's largest exporter’s goods are shipped, and if there were any problems at sea, the world economy would be hit the hardest. For a long time, the ownership of the South China Sea has been heavily disputed. China has been slowly building military islands for the strategic monitoring of trade and ensuring everything’s running smoothly, although some of its neighbors claim that they’re being constructed outside of China’s own country boundaries. Tensions are slowly rising in the region, and it’s only a matter of time before things escalate.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e2426973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2e242697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2e2426973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2e2426973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2e2426973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2e2426973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2e2426973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2e2426973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e2426973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2e2426973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bin"/>
                <a:ea typeface="Cabin"/>
                <a:cs typeface="Cabin"/>
                <a:sym typeface="Cabin"/>
              </a:rPr>
              <a:t>Has the conflicts that occur each year increased?(Ryan)</a:t>
            </a:r>
            <a:endParaRPr>
              <a:solidFill>
                <a:schemeClr val="dk1"/>
              </a:solidFill>
              <a:latin typeface="Cabin"/>
              <a:ea typeface="Cabin"/>
              <a:cs typeface="Cabin"/>
              <a:sym typeface="Cabin"/>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	The number of conflicts can generally be used to show how each country has been responding to China’s advancements and if it's becoming a more common occurrence. From initial research into the disputes, it's been stated that Japan, the US, and the UN have also been policing the Sea, which serves as more potential to gain insight into the dynamics of the region. An increase in conflicts could indicate China’s starting a more aggressive approach. A decrease could show that tensions are de-escalating, and that the surrounding countries are starting to regain control.</a:t>
            </a:r>
            <a:endParaRPr>
              <a:solidFill>
                <a:schemeClr val="dk1"/>
              </a:solidFill>
              <a:latin typeface="Cabin"/>
              <a:ea typeface="Cabin"/>
              <a:cs typeface="Cabin"/>
              <a:sym typeface="Cabin"/>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2e46225b8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2e46225b8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This chart shows the number of SCS-related conflicts in the target countries. As displayed by the graph, the majority of conflicts over the past three years have been in the Philippines. While each conflict is unique, one can take away that these conflicts are a result of the Philippines being the closest in a geographic location to the Spratly Islands. This is where the majority of intercountry-specific conflicts are occurring. The Spratly Islands are the most disputed region of the South China Sea, so it makes sense to have the largest number of disputes.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2e24269735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2e24269735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bin"/>
                <a:ea typeface="Cabin"/>
                <a:cs typeface="Cabin"/>
                <a:sym typeface="Cabin"/>
              </a:rPr>
              <a:t>Has the military expenditure of countries surrounding the region increased?(Ryan)</a:t>
            </a:r>
            <a:endParaRPr>
              <a:solidFill>
                <a:schemeClr val="dk1"/>
              </a:solidFill>
              <a:latin typeface="Cabin"/>
              <a:ea typeface="Cabin"/>
              <a:cs typeface="Cabin"/>
              <a:sym typeface="Cabin"/>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	Military Expenditure per Country surrounding the SCS can be used to show how likely it is that a country suspects conflict arising in the near future. Militaries can also be used in civil conflicts, thus data could be skewed for different reasons, not pertaining to South China Sea disputes. An increase in any country could provide evidence of disputes if prior behaviors differed for the country in question. In addition to military expenditure, size of military, and also type of military(Like Naval) could also show preparation efforts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16113" y="1171479"/>
            <a:ext cx="4865100" cy="22824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16113" y="3863775"/>
            <a:ext cx="48651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0"/>
            <a:ext cx="9144000" cy="5143500"/>
            <a:chOff x="0" y="0"/>
            <a:chExt cx="9144000" cy="5143500"/>
          </a:xfrm>
        </p:grpSpPr>
        <p:cxnSp>
          <p:nvCxnSpPr>
            <p:cNvPr id="12" name="Google Shape;12;p2"/>
            <p:cNvCxnSpPr/>
            <p:nvPr/>
          </p:nvCxnSpPr>
          <p:spPr>
            <a:xfrm>
              <a:off x="0" y="4513500"/>
              <a:ext cx="9144000" cy="0"/>
            </a:xfrm>
            <a:prstGeom prst="straightConnector1">
              <a:avLst/>
            </a:prstGeom>
            <a:noFill/>
            <a:ln w="9525" cap="flat" cmpd="sng">
              <a:solidFill>
                <a:schemeClr val="lt1"/>
              </a:solidFill>
              <a:prstDash val="solid"/>
              <a:round/>
              <a:headEnd type="none" w="med" len="med"/>
              <a:tailEnd type="none" w="med" len="med"/>
            </a:ln>
          </p:spPr>
        </p:cxnSp>
        <p:grpSp>
          <p:nvGrpSpPr>
            <p:cNvPr id="13" name="Google Shape;13;p2"/>
            <p:cNvGrpSpPr/>
            <p:nvPr/>
          </p:nvGrpSpPr>
          <p:grpSpPr>
            <a:xfrm>
              <a:off x="340225" y="0"/>
              <a:ext cx="8463600" cy="5143500"/>
              <a:chOff x="340225" y="0"/>
              <a:chExt cx="8463600" cy="5143500"/>
            </a:xfrm>
          </p:grpSpPr>
          <p:cxnSp>
            <p:nvCxnSpPr>
              <p:cNvPr id="14" name="Google Shape;14;p2"/>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15;p2"/>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1"/>
          <p:cNvSpPr txBox="1">
            <a:spLocks noGrp="1"/>
          </p:cNvSpPr>
          <p:nvPr>
            <p:ph type="title" hasCustomPrompt="1"/>
          </p:nvPr>
        </p:nvSpPr>
        <p:spPr>
          <a:xfrm>
            <a:off x="1284000" y="930175"/>
            <a:ext cx="65760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0" name="Google Shape;100;p11"/>
          <p:cNvSpPr txBox="1">
            <a:spLocks noGrp="1"/>
          </p:cNvSpPr>
          <p:nvPr>
            <p:ph type="subTitle" idx="1"/>
          </p:nvPr>
        </p:nvSpPr>
        <p:spPr>
          <a:xfrm>
            <a:off x="1284000" y="3421263"/>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01" name="Google Shape;101;p11"/>
          <p:cNvGrpSpPr/>
          <p:nvPr/>
        </p:nvGrpSpPr>
        <p:grpSpPr>
          <a:xfrm>
            <a:off x="0" y="0"/>
            <a:ext cx="9144000" cy="5143500"/>
            <a:chOff x="0" y="0"/>
            <a:chExt cx="9144000" cy="5143500"/>
          </a:xfrm>
        </p:grpSpPr>
        <p:grpSp>
          <p:nvGrpSpPr>
            <p:cNvPr id="102" name="Google Shape;102;p11"/>
            <p:cNvGrpSpPr/>
            <p:nvPr/>
          </p:nvGrpSpPr>
          <p:grpSpPr>
            <a:xfrm>
              <a:off x="340225" y="0"/>
              <a:ext cx="8463600" cy="5143500"/>
              <a:chOff x="340225" y="0"/>
              <a:chExt cx="8463600" cy="5143500"/>
            </a:xfrm>
          </p:grpSpPr>
          <p:cxnSp>
            <p:nvCxnSpPr>
              <p:cNvPr id="103" name="Google Shape;103;p11"/>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04" name="Google Shape;104;p11"/>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grpSp>
          <p:nvGrpSpPr>
            <p:cNvPr id="105" name="Google Shape;105;p11"/>
            <p:cNvGrpSpPr/>
            <p:nvPr/>
          </p:nvGrpSpPr>
          <p:grpSpPr>
            <a:xfrm>
              <a:off x="0" y="319750"/>
              <a:ext cx="9144000" cy="4503950"/>
              <a:chOff x="0" y="319750"/>
              <a:chExt cx="9144000" cy="4503950"/>
            </a:xfrm>
          </p:grpSpPr>
          <p:cxnSp>
            <p:nvCxnSpPr>
              <p:cNvPr id="106" name="Google Shape;106;p11"/>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107" name="Google Shape;107;p11"/>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776" t="93695" r="3656"/>
          <a:stretch/>
        </p:blipFill>
        <p:spPr>
          <a:xfrm>
            <a:off x="345325" y="4819225"/>
            <a:ext cx="8463601" cy="324274"/>
          </a:xfrm>
          <a:prstGeom prst="rect">
            <a:avLst/>
          </a:prstGeom>
          <a:noFill/>
          <a:ln>
            <a:noFill/>
          </a:ln>
        </p:spPr>
      </p:pic>
      <p:sp>
        <p:nvSpPr>
          <p:cNvPr id="111" name="Google Shape;111;p13"/>
          <p:cNvSpPr txBox="1">
            <a:spLocks noGrp="1"/>
          </p:cNvSpPr>
          <p:nvPr>
            <p:ph type="subTitle" idx="1"/>
          </p:nvPr>
        </p:nvSpPr>
        <p:spPr>
          <a:xfrm>
            <a:off x="1964075" y="2529837"/>
            <a:ext cx="20253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13"/>
          <p:cNvSpPr txBox="1">
            <a:spLocks noGrp="1"/>
          </p:cNvSpPr>
          <p:nvPr>
            <p:ph type="subTitle" idx="2"/>
          </p:nvPr>
        </p:nvSpPr>
        <p:spPr>
          <a:xfrm flipH="1">
            <a:off x="5137080" y="2529837"/>
            <a:ext cx="2031900" cy="52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 name="Google Shape;113;p13"/>
          <p:cNvSpPr txBox="1">
            <a:spLocks noGrp="1"/>
          </p:cNvSpPr>
          <p:nvPr>
            <p:ph type="subTitle" idx="3"/>
          </p:nvPr>
        </p:nvSpPr>
        <p:spPr>
          <a:xfrm>
            <a:off x="1964075" y="3944680"/>
            <a:ext cx="20253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13"/>
          <p:cNvSpPr txBox="1">
            <a:spLocks noGrp="1"/>
          </p:cNvSpPr>
          <p:nvPr>
            <p:ph type="subTitle" idx="4"/>
          </p:nvPr>
        </p:nvSpPr>
        <p:spPr>
          <a:xfrm flipH="1">
            <a:off x="5137080" y="3944680"/>
            <a:ext cx="2031900" cy="52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13"/>
          <p:cNvSpPr txBox="1">
            <a:spLocks noGrp="1"/>
          </p:cNvSpPr>
          <p:nvPr>
            <p:ph type="title" hasCustomPrompt="1"/>
          </p:nvPr>
        </p:nvSpPr>
        <p:spPr>
          <a:xfrm>
            <a:off x="839938" y="2236636"/>
            <a:ext cx="1048200" cy="81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6" name="Google Shape;116;p13"/>
          <p:cNvSpPr txBox="1">
            <a:spLocks noGrp="1"/>
          </p:cNvSpPr>
          <p:nvPr>
            <p:ph type="title" idx="5" hasCustomPrompt="1"/>
          </p:nvPr>
        </p:nvSpPr>
        <p:spPr>
          <a:xfrm>
            <a:off x="839938" y="3651285"/>
            <a:ext cx="1048200" cy="81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7" name="Google Shape;117;p13"/>
          <p:cNvSpPr txBox="1">
            <a:spLocks noGrp="1"/>
          </p:cNvSpPr>
          <p:nvPr>
            <p:ph type="title" idx="6" hasCustomPrompt="1"/>
          </p:nvPr>
        </p:nvSpPr>
        <p:spPr>
          <a:xfrm flipH="1">
            <a:off x="7255862" y="2236636"/>
            <a:ext cx="1048200" cy="81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13"/>
          <p:cNvSpPr txBox="1">
            <a:spLocks noGrp="1"/>
          </p:cNvSpPr>
          <p:nvPr>
            <p:ph type="title" idx="7" hasCustomPrompt="1"/>
          </p:nvPr>
        </p:nvSpPr>
        <p:spPr>
          <a:xfrm flipH="1">
            <a:off x="7255862" y="3651285"/>
            <a:ext cx="1048200" cy="819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9" name="Google Shape;119;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0" name="Google Shape;120;p13"/>
          <p:cNvSpPr txBox="1">
            <a:spLocks noGrp="1"/>
          </p:cNvSpPr>
          <p:nvPr>
            <p:ph type="subTitle" idx="9"/>
          </p:nvPr>
        </p:nvSpPr>
        <p:spPr>
          <a:xfrm>
            <a:off x="1964063" y="2147276"/>
            <a:ext cx="20253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Cambo"/>
                <a:ea typeface="Cambo"/>
                <a:cs typeface="Cambo"/>
                <a:sym typeface="Cambo"/>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21" name="Google Shape;121;p13"/>
          <p:cNvSpPr txBox="1">
            <a:spLocks noGrp="1"/>
          </p:cNvSpPr>
          <p:nvPr>
            <p:ph type="subTitle" idx="13"/>
          </p:nvPr>
        </p:nvSpPr>
        <p:spPr>
          <a:xfrm flipH="1">
            <a:off x="5137081" y="2147276"/>
            <a:ext cx="2031900" cy="364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Montserrat"/>
              <a:buNone/>
              <a:defRPr sz="2200">
                <a:latin typeface="Cambo"/>
                <a:ea typeface="Cambo"/>
                <a:cs typeface="Cambo"/>
                <a:sym typeface="Cambo"/>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22" name="Google Shape;122;p13"/>
          <p:cNvSpPr txBox="1">
            <a:spLocks noGrp="1"/>
          </p:cNvSpPr>
          <p:nvPr>
            <p:ph type="subTitle" idx="14"/>
          </p:nvPr>
        </p:nvSpPr>
        <p:spPr>
          <a:xfrm>
            <a:off x="1964063" y="3562113"/>
            <a:ext cx="2025300" cy="364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200">
                <a:latin typeface="Cambo"/>
                <a:ea typeface="Cambo"/>
                <a:cs typeface="Cambo"/>
                <a:sym typeface="Cambo"/>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123" name="Google Shape;123;p13"/>
          <p:cNvSpPr txBox="1">
            <a:spLocks noGrp="1"/>
          </p:cNvSpPr>
          <p:nvPr>
            <p:ph type="subTitle" idx="15"/>
          </p:nvPr>
        </p:nvSpPr>
        <p:spPr>
          <a:xfrm flipH="1">
            <a:off x="5137081" y="3562113"/>
            <a:ext cx="2031900" cy="364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Montserrat"/>
              <a:buNone/>
              <a:defRPr sz="2200">
                <a:latin typeface="Cambo"/>
                <a:ea typeface="Cambo"/>
                <a:cs typeface="Cambo"/>
                <a:sym typeface="Cambo"/>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grpSp>
        <p:nvGrpSpPr>
          <p:cNvPr id="124" name="Google Shape;124;p13"/>
          <p:cNvGrpSpPr/>
          <p:nvPr/>
        </p:nvGrpSpPr>
        <p:grpSpPr>
          <a:xfrm>
            <a:off x="0" y="0"/>
            <a:ext cx="9144000" cy="5143500"/>
            <a:chOff x="0" y="0"/>
            <a:chExt cx="9144000" cy="5143500"/>
          </a:xfrm>
        </p:grpSpPr>
        <p:grpSp>
          <p:nvGrpSpPr>
            <p:cNvPr id="125" name="Google Shape;125;p13"/>
            <p:cNvGrpSpPr/>
            <p:nvPr/>
          </p:nvGrpSpPr>
          <p:grpSpPr>
            <a:xfrm>
              <a:off x="340225" y="0"/>
              <a:ext cx="8463600" cy="5143500"/>
              <a:chOff x="340225" y="0"/>
              <a:chExt cx="8463600" cy="5143500"/>
            </a:xfrm>
          </p:grpSpPr>
          <p:cxnSp>
            <p:nvCxnSpPr>
              <p:cNvPr id="126" name="Google Shape;126;p13"/>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27" name="Google Shape;127;p13"/>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128" name="Google Shape;128;p13"/>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1560228" y="3691450"/>
            <a:ext cx="60234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14"/>
          <p:cNvSpPr txBox="1">
            <a:spLocks noGrp="1"/>
          </p:cNvSpPr>
          <p:nvPr>
            <p:ph type="subTitle" idx="1"/>
          </p:nvPr>
        </p:nvSpPr>
        <p:spPr>
          <a:xfrm>
            <a:off x="1560200" y="1737169"/>
            <a:ext cx="6023400" cy="1474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2" name="Google Shape;132;p14"/>
          <p:cNvGrpSpPr/>
          <p:nvPr/>
        </p:nvGrpSpPr>
        <p:grpSpPr>
          <a:xfrm>
            <a:off x="0" y="0"/>
            <a:ext cx="9144000" cy="5143500"/>
            <a:chOff x="0" y="0"/>
            <a:chExt cx="9144000" cy="5143500"/>
          </a:xfrm>
        </p:grpSpPr>
        <p:grpSp>
          <p:nvGrpSpPr>
            <p:cNvPr id="133" name="Google Shape;133;p14"/>
            <p:cNvGrpSpPr/>
            <p:nvPr/>
          </p:nvGrpSpPr>
          <p:grpSpPr>
            <a:xfrm>
              <a:off x="340225" y="0"/>
              <a:ext cx="8463600" cy="5143500"/>
              <a:chOff x="340225" y="0"/>
              <a:chExt cx="8463600" cy="5143500"/>
            </a:xfrm>
          </p:grpSpPr>
          <p:cxnSp>
            <p:nvCxnSpPr>
              <p:cNvPr id="134" name="Google Shape;134;p14"/>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35" name="Google Shape;135;p14"/>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136" name="Google Shape;136;p14"/>
            <p:cNvCxnSpPr/>
            <p:nvPr/>
          </p:nvCxnSpPr>
          <p:spPr>
            <a:xfrm>
              <a:off x="0" y="4513401"/>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137" name="Google Shape;137;p14"/>
            <p:cNvCxnSpPr/>
            <p:nvPr/>
          </p:nvCxnSpPr>
          <p:spPr>
            <a:xfrm>
              <a:off x="0" y="324826"/>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ONE_COLUMN_TEXT_1">
    <p:spTree>
      <p:nvGrpSpPr>
        <p:cNvPr id="1" name="Shape 138"/>
        <p:cNvGrpSpPr/>
        <p:nvPr/>
      </p:nvGrpSpPr>
      <p:grpSpPr>
        <a:xfrm>
          <a:off x="0" y="0"/>
          <a:ext cx="0" cy="0"/>
          <a:chOff x="0" y="0"/>
          <a:chExt cx="0" cy="0"/>
        </a:xfrm>
      </p:grpSpPr>
      <p:pic>
        <p:nvPicPr>
          <p:cNvPr id="139" name="Google Shape;139;p15"/>
          <p:cNvPicPr preferRelativeResize="0"/>
          <p:nvPr/>
        </p:nvPicPr>
        <p:blipFill rotWithShape="1">
          <a:blip r:embed="rId2">
            <a:alphaModFix/>
          </a:blip>
          <a:srcRect l="3721" t="81921" r="3711" b="6211"/>
          <a:stretch/>
        </p:blipFill>
        <p:spPr>
          <a:xfrm>
            <a:off x="340200" y="4213675"/>
            <a:ext cx="8463601" cy="610376"/>
          </a:xfrm>
          <a:prstGeom prst="rect">
            <a:avLst/>
          </a:prstGeom>
          <a:noFill/>
          <a:ln>
            <a:noFill/>
          </a:ln>
        </p:spPr>
      </p:pic>
      <p:pic>
        <p:nvPicPr>
          <p:cNvPr id="140" name="Google Shape;140;p15"/>
          <p:cNvPicPr preferRelativeResize="0"/>
          <p:nvPr/>
        </p:nvPicPr>
        <p:blipFill rotWithShape="1">
          <a:blip r:embed="rId2">
            <a:alphaModFix/>
          </a:blip>
          <a:srcRect l="3721" t="6218" r="3711" b="81914"/>
          <a:stretch/>
        </p:blipFill>
        <p:spPr>
          <a:xfrm>
            <a:off x="340200" y="319800"/>
            <a:ext cx="8463601" cy="610376"/>
          </a:xfrm>
          <a:prstGeom prst="rect">
            <a:avLst/>
          </a:prstGeom>
          <a:noFill/>
          <a:ln>
            <a:noFill/>
          </a:ln>
        </p:spPr>
      </p:pic>
      <p:sp>
        <p:nvSpPr>
          <p:cNvPr id="141" name="Google Shape;141;p15"/>
          <p:cNvSpPr txBox="1">
            <a:spLocks noGrp="1"/>
          </p:cNvSpPr>
          <p:nvPr>
            <p:ph type="title"/>
          </p:nvPr>
        </p:nvSpPr>
        <p:spPr>
          <a:xfrm>
            <a:off x="1990675" y="1322675"/>
            <a:ext cx="5167500" cy="152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2" name="Google Shape;142;p15"/>
          <p:cNvSpPr txBox="1">
            <a:spLocks noGrp="1"/>
          </p:cNvSpPr>
          <p:nvPr>
            <p:ph type="subTitle" idx="1"/>
          </p:nvPr>
        </p:nvSpPr>
        <p:spPr>
          <a:xfrm>
            <a:off x="1990675" y="2848025"/>
            <a:ext cx="5167500" cy="76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3" name="Google Shape;143;p15"/>
          <p:cNvGrpSpPr/>
          <p:nvPr/>
        </p:nvGrpSpPr>
        <p:grpSpPr>
          <a:xfrm>
            <a:off x="0" y="0"/>
            <a:ext cx="9144000" cy="5143500"/>
            <a:chOff x="0" y="0"/>
            <a:chExt cx="9144000" cy="5143500"/>
          </a:xfrm>
        </p:grpSpPr>
        <p:cxnSp>
          <p:nvCxnSpPr>
            <p:cNvPr id="144" name="Google Shape;144;p15"/>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nvGrpSpPr>
            <p:cNvPr id="145" name="Google Shape;145;p15"/>
            <p:cNvGrpSpPr/>
            <p:nvPr/>
          </p:nvGrpSpPr>
          <p:grpSpPr>
            <a:xfrm>
              <a:off x="340225" y="0"/>
              <a:ext cx="8463600" cy="5143500"/>
              <a:chOff x="340225" y="0"/>
              <a:chExt cx="8463600" cy="5143500"/>
            </a:xfrm>
          </p:grpSpPr>
          <p:cxnSp>
            <p:nvCxnSpPr>
              <p:cNvPr id="146" name="Google Shape;146;p15"/>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47" name="Google Shape;147;p15"/>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148" name="Google Shape;148;p15"/>
            <p:cNvCxnSpPr/>
            <p:nvPr/>
          </p:nvCxnSpPr>
          <p:spPr>
            <a:xfrm>
              <a:off x="0" y="324813"/>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1" name="Google Shape;151;p16"/>
          <p:cNvSpPr txBox="1">
            <a:spLocks noGrp="1"/>
          </p:cNvSpPr>
          <p:nvPr>
            <p:ph type="body" idx="1"/>
          </p:nvPr>
        </p:nvSpPr>
        <p:spPr>
          <a:xfrm>
            <a:off x="720000" y="1383675"/>
            <a:ext cx="7704000" cy="1134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152" name="Google Shape;152;p16"/>
          <p:cNvGrpSpPr/>
          <p:nvPr/>
        </p:nvGrpSpPr>
        <p:grpSpPr>
          <a:xfrm>
            <a:off x="0" y="0"/>
            <a:ext cx="9144000" cy="5143500"/>
            <a:chOff x="0" y="0"/>
            <a:chExt cx="9144000" cy="5143500"/>
          </a:xfrm>
        </p:grpSpPr>
        <p:grpSp>
          <p:nvGrpSpPr>
            <p:cNvPr id="153" name="Google Shape;153;p16"/>
            <p:cNvGrpSpPr/>
            <p:nvPr/>
          </p:nvGrpSpPr>
          <p:grpSpPr>
            <a:xfrm>
              <a:off x="340225" y="0"/>
              <a:ext cx="8463600" cy="5143500"/>
              <a:chOff x="340225" y="0"/>
              <a:chExt cx="8463600" cy="5143500"/>
            </a:xfrm>
          </p:grpSpPr>
          <p:cxnSp>
            <p:nvCxnSpPr>
              <p:cNvPr id="154" name="Google Shape;154;p16"/>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55" name="Google Shape;155;p16"/>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156" name="Google Shape;156;p16"/>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157" name="Google Shape;157;p16"/>
          <p:cNvPicPr preferRelativeResize="0"/>
          <p:nvPr/>
        </p:nvPicPr>
        <p:blipFill rotWithShape="1">
          <a:blip r:embed="rId2">
            <a:alphaModFix/>
          </a:blip>
          <a:srcRect l="3776" t="72953" r="3656" b="20742"/>
          <a:stretch/>
        </p:blipFill>
        <p:spPr>
          <a:xfrm>
            <a:off x="345325" y="4819225"/>
            <a:ext cx="8463601" cy="3242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3_1_1">
    <p:spTree>
      <p:nvGrpSpPr>
        <p:cNvPr id="1" name="Shape 158"/>
        <p:cNvGrpSpPr/>
        <p:nvPr/>
      </p:nvGrpSpPr>
      <p:grpSpPr>
        <a:xfrm>
          <a:off x="0" y="0"/>
          <a:ext cx="0" cy="0"/>
          <a:chOff x="0" y="0"/>
          <a:chExt cx="0" cy="0"/>
        </a:xfrm>
      </p:grpSpPr>
      <p:pic>
        <p:nvPicPr>
          <p:cNvPr id="159" name="Google Shape;159;p17"/>
          <p:cNvPicPr preferRelativeResize="0"/>
          <p:nvPr/>
        </p:nvPicPr>
        <p:blipFill rotWithShape="1">
          <a:blip r:embed="rId2">
            <a:alphaModFix/>
          </a:blip>
          <a:srcRect l="3776" r="3656" b="93782"/>
          <a:stretch/>
        </p:blipFill>
        <p:spPr>
          <a:xfrm>
            <a:off x="345325" y="0"/>
            <a:ext cx="8463601" cy="319801"/>
          </a:xfrm>
          <a:prstGeom prst="rect">
            <a:avLst/>
          </a:prstGeom>
          <a:noFill/>
          <a:ln>
            <a:noFill/>
          </a:ln>
        </p:spPr>
      </p:pic>
      <p:sp>
        <p:nvSpPr>
          <p:cNvPr id="160" name="Google Shape;160;p17"/>
          <p:cNvSpPr txBox="1">
            <a:spLocks noGrp="1"/>
          </p:cNvSpPr>
          <p:nvPr>
            <p:ph type="title"/>
          </p:nvPr>
        </p:nvSpPr>
        <p:spPr>
          <a:xfrm>
            <a:off x="787975" y="1377388"/>
            <a:ext cx="3146100" cy="1076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1" name="Google Shape;161;p17"/>
          <p:cNvSpPr txBox="1">
            <a:spLocks noGrp="1"/>
          </p:cNvSpPr>
          <p:nvPr>
            <p:ph type="subTitle" idx="1"/>
          </p:nvPr>
        </p:nvSpPr>
        <p:spPr>
          <a:xfrm>
            <a:off x="787975" y="2847213"/>
            <a:ext cx="3146100" cy="9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2" name="Google Shape;162;p17"/>
          <p:cNvGrpSpPr/>
          <p:nvPr/>
        </p:nvGrpSpPr>
        <p:grpSpPr>
          <a:xfrm>
            <a:off x="0" y="0"/>
            <a:ext cx="9144000" cy="5143500"/>
            <a:chOff x="0" y="0"/>
            <a:chExt cx="9144000" cy="5143500"/>
          </a:xfrm>
        </p:grpSpPr>
        <p:cxnSp>
          <p:nvCxnSpPr>
            <p:cNvPr id="163" name="Google Shape;163;p17"/>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nvGrpSpPr>
            <p:cNvPr id="164" name="Google Shape;164;p17"/>
            <p:cNvGrpSpPr/>
            <p:nvPr/>
          </p:nvGrpSpPr>
          <p:grpSpPr>
            <a:xfrm>
              <a:off x="0" y="0"/>
              <a:ext cx="9144000" cy="5143500"/>
              <a:chOff x="0" y="0"/>
              <a:chExt cx="9144000" cy="5143500"/>
            </a:xfrm>
          </p:grpSpPr>
          <p:grpSp>
            <p:nvGrpSpPr>
              <p:cNvPr id="165" name="Google Shape;165;p17"/>
              <p:cNvGrpSpPr/>
              <p:nvPr/>
            </p:nvGrpSpPr>
            <p:grpSpPr>
              <a:xfrm>
                <a:off x="340225" y="0"/>
                <a:ext cx="8463600" cy="5143500"/>
                <a:chOff x="340225" y="0"/>
                <a:chExt cx="8463600" cy="5143500"/>
              </a:xfrm>
            </p:grpSpPr>
            <p:cxnSp>
              <p:nvCxnSpPr>
                <p:cNvPr id="166" name="Google Shape;166;p17"/>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67" name="Google Shape;167;p17"/>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168" name="Google Shape;168;p17"/>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grpSp>
      <p:pic>
        <p:nvPicPr>
          <p:cNvPr id="169" name="Google Shape;169;p17"/>
          <p:cNvPicPr preferRelativeResize="0"/>
          <p:nvPr/>
        </p:nvPicPr>
        <p:blipFill rotWithShape="1">
          <a:blip r:embed="rId2">
            <a:alphaModFix/>
          </a:blip>
          <a:srcRect l="3776" t="16298" r="3656" b="77484"/>
          <a:stretch/>
        </p:blipFill>
        <p:spPr>
          <a:xfrm>
            <a:off x="345325" y="4823700"/>
            <a:ext cx="8463601" cy="3198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4985725" y="1503038"/>
            <a:ext cx="3198000" cy="10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2" name="Google Shape;172;p18"/>
          <p:cNvSpPr txBox="1">
            <a:spLocks noGrp="1"/>
          </p:cNvSpPr>
          <p:nvPr>
            <p:ph type="subTitle" idx="1"/>
          </p:nvPr>
        </p:nvSpPr>
        <p:spPr>
          <a:xfrm>
            <a:off x="4985793" y="2846613"/>
            <a:ext cx="3198000" cy="102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73" name="Google Shape;173;p18"/>
          <p:cNvGrpSpPr/>
          <p:nvPr/>
        </p:nvGrpSpPr>
        <p:grpSpPr>
          <a:xfrm>
            <a:off x="0" y="0"/>
            <a:ext cx="9144000" cy="5143500"/>
            <a:chOff x="0" y="0"/>
            <a:chExt cx="9144000" cy="5143500"/>
          </a:xfrm>
        </p:grpSpPr>
        <p:grpSp>
          <p:nvGrpSpPr>
            <p:cNvPr id="174" name="Google Shape;174;p18"/>
            <p:cNvGrpSpPr/>
            <p:nvPr/>
          </p:nvGrpSpPr>
          <p:grpSpPr>
            <a:xfrm>
              <a:off x="340225" y="0"/>
              <a:ext cx="8463600" cy="5143500"/>
              <a:chOff x="340225" y="0"/>
              <a:chExt cx="8463600" cy="5143500"/>
            </a:xfrm>
          </p:grpSpPr>
          <p:cxnSp>
            <p:nvCxnSpPr>
              <p:cNvPr id="175" name="Google Shape;175;p18"/>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76" name="Google Shape;176;p18"/>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177" name="Google Shape;177;p18"/>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178" name="Google Shape;178;p18"/>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179" name="Google Shape;179;p18"/>
          <p:cNvPicPr preferRelativeResize="0"/>
          <p:nvPr/>
        </p:nvPicPr>
        <p:blipFill rotWithShape="1">
          <a:blip r:embed="rId2">
            <a:alphaModFix/>
          </a:blip>
          <a:srcRect l="3776" t="19261" r="3656" b="74521"/>
          <a:stretch/>
        </p:blipFill>
        <p:spPr>
          <a:xfrm>
            <a:off x="345325" y="0"/>
            <a:ext cx="8463601" cy="319801"/>
          </a:xfrm>
          <a:prstGeom prst="rect">
            <a:avLst/>
          </a:prstGeom>
          <a:noFill/>
          <a:ln>
            <a:noFill/>
          </a:ln>
        </p:spPr>
      </p:pic>
      <p:pic>
        <p:nvPicPr>
          <p:cNvPr id="180" name="Google Shape;180;p18"/>
          <p:cNvPicPr preferRelativeResize="0"/>
          <p:nvPr/>
        </p:nvPicPr>
        <p:blipFill rotWithShape="1">
          <a:blip r:embed="rId2">
            <a:alphaModFix/>
          </a:blip>
          <a:srcRect l="3776" t="40004" r="3656" b="53778"/>
          <a:stretch/>
        </p:blipFill>
        <p:spPr>
          <a:xfrm>
            <a:off x="345325" y="4823700"/>
            <a:ext cx="8463601" cy="3198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4_1">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946225" y="1874450"/>
            <a:ext cx="318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3" name="Google Shape;183;p19"/>
          <p:cNvSpPr txBox="1">
            <a:spLocks noGrp="1"/>
          </p:cNvSpPr>
          <p:nvPr>
            <p:ph type="subTitle" idx="1"/>
          </p:nvPr>
        </p:nvSpPr>
        <p:spPr>
          <a:xfrm>
            <a:off x="946225" y="2942498"/>
            <a:ext cx="3187800" cy="99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84" name="Google Shape;184;p19"/>
          <p:cNvGrpSpPr/>
          <p:nvPr/>
        </p:nvGrpSpPr>
        <p:grpSpPr>
          <a:xfrm>
            <a:off x="0" y="0"/>
            <a:ext cx="9144000" cy="5143500"/>
            <a:chOff x="0" y="0"/>
            <a:chExt cx="9144000" cy="5143500"/>
          </a:xfrm>
        </p:grpSpPr>
        <p:grpSp>
          <p:nvGrpSpPr>
            <p:cNvPr id="185" name="Google Shape;185;p19"/>
            <p:cNvGrpSpPr/>
            <p:nvPr/>
          </p:nvGrpSpPr>
          <p:grpSpPr>
            <a:xfrm>
              <a:off x="340225" y="0"/>
              <a:ext cx="8463600" cy="5143500"/>
              <a:chOff x="340225" y="0"/>
              <a:chExt cx="8463600" cy="5143500"/>
            </a:xfrm>
          </p:grpSpPr>
          <p:cxnSp>
            <p:nvCxnSpPr>
              <p:cNvPr id="186" name="Google Shape;186;p19"/>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87" name="Google Shape;187;p19"/>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188" name="Google Shape;188;p19"/>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19"/>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190" name="Google Shape;190;p19"/>
          <p:cNvPicPr preferRelativeResize="0"/>
          <p:nvPr/>
        </p:nvPicPr>
        <p:blipFill rotWithShape="1">
          <a:blip r:embed="rId2">
            <a:alphaModFix/>
          </a:blip>
          <a:srcRect l="3776" t="35559" r="3656" b="58223"/>
          <a:stretch/>
        </p:blipFill>
        <p:spPr>
          <a:xfrm>
            <a:off x="345325" y="0"/>
            <a:ext cx="8463601" cy="319801"/>
          </a:xfrm>
          <a:prstGeom prst="rect">
            <a:avLst/>
          </a:prstGeom>
          <a:noFill/>
          <a:ln>
            <a:noFill/>
          </a:ln>
        </p:spPr>
      </p:pic>
      <p:pic>
        <p:nvPicPr>
          <p:cNvPr id="191" name="Google Shape;191;p19"/>
          <p:cNvPicPr preferRelativeResize="0"/>
          <p:nvPr/>
        </p:nvPicPr>
        <p:blipFill rotWithShape="1">
          <a:blip r:embed="rId2">
            <a:alphaModFix/>
          </a:blip>
          <a:srcRect l="3776" t="59265" r="3656" b="34516"/>
          <a:stretch/>
        </p:blipFill>
        <p:spPr>
          <a:xfrm>
            <a:off x="345325" y="4823700"/>
            <a:ext cx="8463601" cy="3198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ONE_COLUMN_TEXT_3_1">
    <p:spTree>
      <p:nvGrpSpPr>
        <p:cNvPr id="1" name="Shape 192"/>
        <p:cNvGrpSpPr/>
        <p:nvPr/>
      </p:nvGrpSpPr>
      <p:grpSpPr>
        <a:xfrm>
          <a:off x="0" y="0"/>
          <a:ext cx="0" cy="0"/>
          <a:chOff x="0" y="0"/>
          <a:chExt cx="0" cy="0"/>
        </a:xfrm>
      </p:grpSpPr>
      <p:sp>
        <p:nvSpPr>
          <p:cNvPr id="193" name="Google Shape;193;p20"/>
          <p:cNvSpPr txBox="1">
            <a:spLocks noGrp="1"/>
          </p:cNvSpPr>
          <p:nvPr>
            <p:ph type="body" idx="1"/>
          </p:nvPr>
        </p:nvSpPr>
        <p:spPr>
          <a:xfrm>
            <a:off x="720000" y="2304209"/>
            <a:ext cx="5094300" cy="1636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94" name="Google Shape;194;p20"/>
          <p:cNvSpPr txBox="1">
            <a:spLocks noGrp="1"/>
          </p:cNvSpPr>
          <p:nvPr>
            <p:ph type="title"/>
          </p:nvPr>
        </p:nvSpPr>
        <p:spPr>
          <a:xfrm>
            <a:off x="720000" y="438900"/>
            <a:ext cx="3929100" cy="1138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95" name="Google Shape;195;p20"/>
          <p:cNvGrpSpPr/>
          <p:nvPr/>
        </p:nvGrpSpPr>
        <p:grpSpPr>
          <a:xfrm>
            <a:off x="0" y="0"/>
            <a:ext cx="9144000" cy="5143500"/>
            <a:chOff x="0" y="0"/>
            <a:chExt cx="9144000" cy="5143500"/>
          </a:xfrm>
        </p:grpSpPr>
        <p:cxnSp>
          <p:nvCxnSpPr>
            <p:cNvPr id="196" name="Google Shape;196;p20"/>
            <p:cNvCxnSpPr/>
            <p:nvPr/>
          </p:nvCxnSpPr>
          <p:spPr>
            <a:xfrm>
              <a:off x="0" y="4513500"/>
              <a:ext cx="9144000" cy="0"/>
            </a:xfrm>
            <a:prstGeom prst="straightConnector1">
              <a:avLst/>
            </a:prstGeom>
            <a:noFill/>
            <a:ln w="9525" cap="flat" cmpd="sng">
              <a:solidFill>
                <a:schemeClr val="lt1"/>
              </a:solidFill>
              <a:prstDash val="solid"/>
              <a:round/>
              <a:headEnd type="none" w="med" len="med"/>
              <a:tailEnd type="none" w="med" len="med"/>
            </a:ln>
          </p:spPr>
        </p:cxnSp>
        <p:grpSp>
          <p:nvGrpSpPr>
            <p:cNvPr id="197" name="Google Shape;197;p20"/>
            <p:cNvGrpSpPr/>
            <p:nvPr/>
          </p:nvGrpSpPr>
          <p:grpSpPr>
            <a:xfrm>
              <a:off x="340225" y="0"/>
              <a:ext cx="8463600" cy="5143500"/>
              <a:chOff x="340225" y="0"/>
              <a:chExt cx="8463600" cy="5143500"/>
            </a:xfrm>
          </p:grpSpPr>
          <p:cxnSp>
            <p:nvCxnSpPr>
              <p:cNvPr id="198" name="Google Shape;198;p20"/>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199" name="Google Shape;199;p20"/>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1811408"/>
            <a:ext cx="3739200" cy="18501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720000" y="319800"/>
            <a:ext cx="1334400" cy="1416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720000" y="3755325"/>
            <a:ext cx="30810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0" name="Google Shape;20;p3"/>
          <p:cNvGrpSpPr/>
          <p:nvPr/>
        </p:nvGrpSpPr>
        <p:grpSpPr>
          <a:xfrm>
            <a:off x="0" y="0"/>
            <a:ext cx="9144000" cy="5143500"/>
            <a:chOff x="0" y="0"/>
            <a:chExt cx="9144000" cy="5143500"/>
          </a:xfrm>
        </p:grpSpPr>
        <p:cxnSp>
          <p:nvCxnSpPr>
            <p:cNvPr id="21" name="Google Shape;21;p3"/>
            <p:cNvCxnSpPr/>
            <p:nvPr/>
          </p:nvCxnSpPr>
          <p:spPr>
            <a:xfrm>
              <a:off x="0" y="4513500"/>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3"/>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nvGrpSpPr>
            <p:cNvPr id="23" name="Google Shape;23;p3"/>
            <p:cNvGrpSpPr/>
            <p:nvPr/>
          </p:nvGrpSpPr>
          <p:grpSpPr>
            <a:xfrm>
              <a:off x="340225" y="0"/>
              <a:ext cx="8463600" cy="5143500"/>
              <a:chOff x="340225" y="0"/>
              <a:chExt cx="8463600" cy="5143500"/>
            </a:xfrm>
          </p:grpSpPr>
          <p:cxnSp>
            <p:nvCxnSpPr>
              <p:cNvPr id="24" name="Google Shape;24;p3"/>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25" name="Google Shape;25;p3"/>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6">
  <p:cSld name="CUSTOM_10_1_1_1_1">
    <p:spTree>
      <p:nvGrpSpPr>
        <p:cNvPr id="1" name="Shape 200"/>
        <p:cNvGrpSpPr/>
        <p:nvPr/>
      </p:nvGrpSpPr>
      <p:grpSpPr>
        <a:xfrm>
          <a:off x="0" y="0"/>
          <a:ext cx="0" cy="0"/>
          <a:chOff x="0" y="0"/>
          <a:chExt cx="0" cy="0"/>
        </a:xfrm>
      </p:grpSpPr>
      <p:sp>
        <p:nvSpPr>
          <p:cNvPr id="201" name="Google Shape;201;p21"/>
          <p:cNvSpPr txBox="1">
            <a:spLocks noGrp="1"/>
          </p:cNvSpPr>
          <p:nvPr>
            <p:ph type="title"/>
          </p:nvPr>
        </p:nvSpPr>
        <p:spPr>
          <a:xfrm>
            <a:off x="720000" y="436600"/>
            <a:ext cx="529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2" name="Google Shape;202;p21"/>
          <p:cNvSpPr txBox="1">
            <a:spLocks noGrp="1"/>
          </p:cNvSpPr>
          <p:nvPr>
            <p:ph type="body" idx="1"/>
          </p:nvPr>
        </p:nvSpPr>
        <p:spPr>
          <a:xfrm>
            <a:off x="720000" y="1453450"/>
            <a:ext cx="7704000" cy="3137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203" name="Google Shape;203;p21"/>
          <p:cNvGrpSpPr/>
          <p:nvPr/>
        </p:nvGrpSpPr>
        <p:grpSpPr>
          <a:xfrm>
            <a:off x="0" y="0"/>
            <a:ext cx="9144000" cy="5143500"/>
            <a:chOff x="0" y="0"/>
            <a:chExt cx="9144000" cy="5143500"/>
          </a:xfrm>
        </p:grpSpPr>
        <p:grpSp>
          <p:nvGrpSpPr>
            <p:cNvPr id="204" name="Google Shape;204;p21"/>
            <p:cNvGrpSpPr/>
            <p:nvPr/>
          </p:nvGrpSpPr>
          <p:grpSpPr>
            <a:xfrm>
              <a:off x="340225" y="0"/>
              <a:ext cx="8463600" cy="5143500"/>
              <a:chOff x="340225" y="0"/>
              <a:chExt cx="8463600" cy="5143500"/>
            </a:xfrm>
          </p:grpSpPr>
          <p:cxnSp>
            <p:nvCxnSpPr>
              <p:cNvPr id="205" name="Google Shape;205;p21"/>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206" name="Google Shape;206;p21"/>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207" name="Google Shape;207;p21"/>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1_1">
    <p:spTree>
      <p:nvGrpSpPr>
        <p:cNvPr id="1" name="Shape 208"/>
        <p:cNvGrpSpPr/>
        <p:nvPr/>
      </p:nvGrpSpPr>
      <p:grpSpPr>
        <a:xfrm>
          <a:off x="0" y="0"/>
          <a:ext cx="0" cy="0"/>
          <a:chOff x="0" y="0"/>
          <a:chExt cx="0" cy="0"/>
        </a:xfrm>
      </p:grpSpPr>
      <p:pic>
        <p:nvPicPr>
          <p:cNvPr id="209" name="Google Shape;209;p22"/>
          <p:cNvPicPr preferRelativeResize="0"/>
          <p:nvPr/>
        </p:nvPicPr>
        <p:blipFill rotWithShape="1">
          <a:blip r:embed="rId2">
            <a:alphaModFix/>
          </a:blip>
          <a:srcRect l="3721" t="61186" r="3711" b="32596"/>
          <a:stretch/>
        </p:blipFill>
        <p:spPr>
          <a:xfrm>
            <a:off x="340225" y="4823700"/>
            <a:ext cx="8463601" cy="319801"/>
          </a:xfrm>
          <a:prstGeom prst="rect">
            <a:avLst/>
          </a:prstGeom>
          <a:noFill/>
          <a:ln>
            <a:noFill/>
          </a:ln>
        </p:spPr>
      </p:pic>
      <p:sp>
        <p:nvSpPr>
          <p:cNvPr id="210" name="Google Shape;210;p22"/>
          <p:cNvSpPr txBox="1">
            <a:spLocks noGrp="1"/>
          </p:cNvSpPr>
          <p:nvPr>
            <p:ph type="subTitle" idx="1"/>
          </p:nvPr>
        </p:nvSpPr>
        <p:spPr>
          <a:xfrm>
            <a:off x="1546837" y="1519100"/>
            <a:ext cx="60504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11" name="Google Shape;211;p22"/>
          <p:cNvSpPr txBox="1">
            <a:spLocks noGrp="1"/>
          </p:cNvSpPr>
          <p:nvPr>
            <p:ph type="subTitle" idx="2"/>
          </p:nvPr>
        </p:nvSpPr>
        <p:spPr>
          <a:xfrm>
            <a:off x="1546837" y="3297959"/>
            <a:ext cx="60504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12" name="Google Shape;212;p22"/>
          <p:cNvSpPr txBox="1">
            <a:spLocks noGrp="1"/>
          </p:cNvSpPr>
          <p:nvPr>
            <p:ph type="subTitle" idx="3"/>
          </p:nvPr>
        </p:nvSpPr>
        <p:spPr>
          <a:xfrm>
            <a:off x="1546675" y="3728884"/>
            <a:ext cx="6050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3" name="Google Shape;213;p22"/>
          <p:cNvSpPr txBox="1">
            <a:spLocks noGrp="1"/>
          </p:cNvSpPr>
          <p:nvPr>
            <p:ph type="subTitle" idx="4"/>
          </p:nvPr>
        </p:nvSpPr>
        <p:spPr>
          <a:xfrm>
            <a:off x="1546675" y="1948875"/>
            <a:ext cx="6050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4" name="Google Shape;214;p22"/>
          <p:cNvSpPr txBox="1">
            <a:spLocks noGrp="1"/>
          </p:cNvSpPr>
          <p:nvPr>
            <p:ph type="title"/>
          </p:nvPr>
        </p:nvSpPr>
        <p:spPr>
          <a:xfrm>
            <a:off x="720000" y="434507"/>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15" name="Google Shape;215;p22"/>
          <p:cNvGrpSpPr/>
          <p:nvPr/>
        </p:nvGrpSpPr>
        <p:grpSpPr>
          <a:xfrm>
            <a:off x="340225" y="0"/>
            <a:ext cx="8463600" cy="5143500"/>
            <a:chOff x="340225" y="0"/>
            <a:chExt cx="8463600" cy="5143500"/>
          </a:xfrm>
        </p:grpSpPr>
        <p:cxnSp>
          <p:nvCxnSpPr>
            <p:cNvPr id="216" name="Google Shape;216;p22"/>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217" name="Google Shape;217;p22"/>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218" name="Google Shape;218;p22"/>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_AND_BODY_1_1">
    <p:spTree>
      <p:nvGrpSpPr>
        <p:cNvPr id="1" name="Shape 219"/>
        <p:cNvGrpSpPr/>
        <p:nvPr/>
      </p:nvGrpSpPr>
      <p:grpSpPr>
        <a:xfrm>
          <a:off x="0" y="0"/>
          <a:ext cx="0" cy="0"/>
          <a:chOff x="0" y="0"/>
          <a:chExt cx="0" cy="0"/>
        </a:xfrm>
      </p:grpSpPr>
      <p:sp>
        <p:nvSpPr>
          <p:cNvPr id="220" name="Google Shape;22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1" name="Google Shape;221;p23"/>
          <p:cNvSpPr txBox="1">
            <a:spLocks noGrp="1"/>
          </p:cNvSpPr>
          <p:nvPr>
            <p:ph type="body" idx="1"/>
          </p:nvPr>
        </p:nvSpPr>
        <p:spPr>
          <a:xfrm>
            <a:off x="720000" y="1383675"/>
            <a:ext cx="3998700" cy="312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222" name="Google Shape;222;p23"/>
          <p:cNvGrpSpPr/>
          <p:nvPr/>
        </p:nvGrpSpPr>
        <p:grpSpPr>
          <a:xfrm>
            <a:off x="0" y="0"/>
            <a:ext cx="9144000" cy="5143500"/>
            <a:chOff x="0" y="0"/>
            <a:chExt cx="9144000" cy="5143500"/>
          </a:xfrm>
        </p:grpSpPr>
        <p:grpSp>
          <p:nvGrpSpPr>
            <p:cNvPr id="223" name="Google Shape;223;p23"/>
            <p:cNvGrpSpPr/>
            <p:nvPr/>
          </p:nvGrpSpPr>
          <p:grpSpPr>
            <a:xfrm>
              <a:off x="340225" y="0"/>
              <a:ext cx="8463600" cy="5143500"/>
              <a:chOff x="340225" y="0"/>
              <a:chExt cx="8463600" cy="5143500"/>
            </a:xfrm>
          </p:grpSpPr>
          <p:cxnSp>
            <p:nvCxnSpPr>
              <p:cNvPr id="224" name="Google Shape;224;p23"/>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225" name="Google Shape;225;p23"/>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226" name="Google Shape;226;p23"/>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sp>
        <p:nvSpPr>
          <p:cNvPr id="227" name="Google Shape;227;p23"/>
          <p:cNvSpPr txBox="1">
            <a:spLocks noGrp="1"/>
          </p:cNvSpPr>
          <p:nvPr>
            <p:ph type="body" idx="2"/>
          </p:nvPr>
        </p:nvSpPr>
        <p:spPr>
          <a:xfrm>
            <a:off x="4718700" y="1383675"/>
            <a:ext cx="3705300" cy="312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pic>
        <p:nvPicPr>
          <p:cNvPr id="228" name="Google Shape;228;p23"/>
          <p:cNvPicPr preferRelativeResize="0"/>
          <p:nvPr/>
        </p:nvPicPr>
        <p:blipFill rotWithShape="1">
          <a:blip r:embed="rId2">
            <a:alphaModFix/>
          </a:blip>
          <a:srcRect l="3776" t="56655" r="3656" b="37039"/>
          <a:stretch/>
        </p:blipFill>
        <p:spPr>
          <a:xfrm>
            <a:off x="345325" y="4819225"/>
            <a:ext cx="8463601" cy="3242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0_1_1">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720000" y="436600"/>
            <a:ext cx="529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1" name="Google Shape;231;p24"/>
          <p:cNvSpPr txBox="1">
            <a:spLocks noGrp="1"/>
          </p:cNvSpPr>
          <p:nvPr>
            <p:ph type="body" idx="1"/>
          </p:nvPr>
        </p:nvSpPr>
        <p:spPr>
          <a:xfrm>
            <a:off x="720000" y="1453450"/>
            <a:ext cx="3793500" cy="3137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32" name="Google Shape;232;p24"/>
          <p:cNvSpPr txBox="1">
            <a:spLocks noGrp="1"/>
          </p:cNvSpPr>
          <p:nvPr>
            <p:ph type="body" idx="2"/>
          </p:nvPr>
        </p:nvSpPr>
        <p:spPr>
          <a:xfrm>
            <a:off x="4630599" y="1453450"/>
            <a:ext cx="3793500" cy="3137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233" name="Google Shape;233;p24"/>
          <p:cNvGrpSpPr/>
          <p:nvPr/>
        </p:nvGrpSpPr>
        <p:grpSpPr>
          <a:xfrm>
            <a:off x="0" y="0"/>
            <a:ext cx="9144000" cy="5143500"/>
            <a:chOff x="0" y="0"/>
            <a:chExt cx="9144000" cy="5143500"/>
          </a:xfrm>
        </p:grpSpPr>
        <p:grpSp>
          <p:nvGrpSpPr>
            <p:cNvPr id="234" name="Google Shape;234;p24"/>
            <p:cNvGrpSpPr/>
            <p:nvPr/>
          </p:nvGrpSpPr>
          <p:grpSpPr>
            <a:xfrm>
              <a:off x="340225" y="0"/>
              <a:ext cx="8463600" cy="5143500"/>
              <a:chOff x="340225" y="0"/>
              <a:chExt cx="8463600" cy="5143500"/>
            </a:xfrm>
          </p:grpSpPr>
          <p:cxnSp>
            <p:nvCxnSpPr>
              <p:cNvPr id="235" name="Google Shape;235;p24"/>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236" name="Google Shape;236;p24"/>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237" name="Google Shape;237;p24"/>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238" name="Google Shape;238;p24"/>
          <p:cNvPicPr preferRelativeResize="0"/>
          <p:nvPr/>
        </p:nvPicPr>
        <p:blipFill rotWithShape="1">
          <a:blip r:embed="rId2">
            <a:alphaModFix/>
          </a:blip>
          <a:srcRect t="78656" b="14626"/>
          <a:stretch/>
        </p:blipFill>
        <p:spPr>
          <a:xfrm>
            <a:off x="340225" y="4823700"/>
            <a:ext cx="8463600" cy="3197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20000" y="435894"/>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1" name="Google Shape;241;p25"/>
          <p:cNvSpPr txBox="1">
            <a:spLocks noGrp="1"/>
          </p:cNvSpPr>
          <p:nvPr>
            <p:ph type="subTitle" idx="1"/>
          </p:nvPr>
        </p:nvSpPr>
        <p:spPr>
          <a:xfrm>
            <a:off x="740950" y="3611563"/>
            <a:ext cx="20145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2" name="Google Shape;242;p25"/>
          <p:cNvSpPr txBox="1">
            <a:spLocks noGrp="1"/>
          </p:cNvSpPr>
          <p:nvPr>
            <p:ph type="subTitle" idx="2"/>
          </p:nvPr>
        </p:nvSpPr>
        <p:spPr>
          <a:xfrm>
            <a:off x="3564752" y="3611563"/>
            <a:ext cx="20145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3" name="Google Shape;243;p25"/>
          <p:cNvSpPr txBox="1">
            <a:spLocks noGrp="1"/>
          </p:cNvSpPr>
          <p:nvPr>
            <p:ph type="subTitle" idx="3"/>
          </p:nvPr>
        </p:nvSpPr>
        <p:spPr>
          <a:xfrm>
            <a:off x="6389425" y="3611563"/>
            <a:ext cx="20145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4" name="Google Shape;244;p25"/>
          <p:cNvSpPr txBox="1">
            <a:spLocks noGrp="1"/>
          </p:cNvSpPr>
          <p:nvPr>
            <p:ph type="subTitle" idx="4"/>
          </p:nvPr>
        </p:nvSpPr>
        <p:spPr>
          <a:xfrm>
            <a:off x="740950" y="2763538"/>
            <a:ext cx="2014500" cy="79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45" name="Google Shape;245;p25"/>
          <p:cNvSpPr txBox="1">
            <a:spLocks noGrp="1"/>
          </p:cNvSpPr>
          <p:nvPr>
            <p:ph type="subTitle" idx="5"/>
          </p:nvPr>
        </p:nvSpPr>
        <p:spPr>
          <a:xfrm>
            <a:off x="3564751" y="2763538"/>
            <a:ext cx="2014500" cy="79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46" name="Google Shape;246;p25"/>
          <p:cNvSpPr txBox="1">
            <a:spLocks noGrp="1"/>
          </p:cNvSpPr>
          <p:nvPr>
            <p:ph type="subTitle" idx="6"/>
          </p:nvPr>
        </p:nvSpPr>
        <p:spPr>
          <a:xfrm>
            <a:off x="6389425" y="2763538"/>
            <a:ext cx="2014500" cy="79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247" name="Google Shape;247;p25"/>
          <p:cNvGrpSpPr/>
          <p:nvPr/>
        </p:nvGrpSpPr>
        <p:grpSpPr>
          <a:xfrm>
            <a:off x="0" y="0"/>
            <a:ext cx="9144000" cy="5143500"/>
            <a:chOff x="0" y="0"/>
            <a:chExt cx="9144000" cy="5143500"/>
          </a:xfrm>
        </p:grpSpPr>
        <p:grpSp>
          <p:nvGrpSpPr>
            <p:cNvPr id="248" name="Google Shape;248;p25"/>
            <p:cNvGrpSpPr/>
            <p:nvPr/>
          </p:nvGrpSpPr>
          <p:grpSpPr>
            <a:xfrm>
              <a:off x="340225" y="0"/>
              <a:ext cx="8463600" cy="5143500"/>
              <a:chOff x="340225" y="0"/>
              <a:chExt cx="8463600" cy="5143500"/>
            </a:xfrm>
          </p:grpSpPr>
          <p:cxnSp>
            <p:nvCxnSpPr>
              <p:cNvPr id="249" name="Google Shape;249;p25"/>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250" name="Google Shape;250;p25"/>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251" name="Google Shape;251;p25"/>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252" name="Google Shape;252;p25"/>
          <p:cNvPicPr preferRelativeResize="0"/>
          <p:nvPr/>
        </p:nvPicPr>
        <p:blipFill rotWithShape="1">
          <a:blip r:embed="rId2">
            <a:alphaModFix/>
          </a:blip>
          <a:srcRect l="4419" t="6330" r="4638" b="87560"/>
          <a:stretch/>
        </p:blipFill>
        <p:spPr>
          <a:xfrm flipH="1">
            <a:off x="345324" y="4823701"/>
            <a:ext cx="8463601" cy="3198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6_2_1">
    <p:spTree>
      <p:nvGrpSpPr>
        <p:cNvPr id="1" name="Shape 253"/>
        <p:cNvGrpSpPr/>
        <p:nvPr/>
      </p:nvGrpSpPr>
      <p:grpSpPr>
        <a:xfrm>
          <a:off x="0" y="0"/>
          <a:ext cx="0" cy="0"/>
          <a:chOff x="0" y="0"/>
          <a:chExt cx="0" cy="0"/>
        </a:xfrm>
      </p:grpSpPr>
      <p:pic>
        <p:nvPicPr>
          <p:cNvPr id="254" name="Google Shape;254;p26"/>
          <p:cNvPicPr preferRelativeResize="0"/>
          <p:nvPr/>
        </p:nvPicPr>
        <p:blipFill rotWithShape="1">
          <a:blip r:embed="rId2">
            <a:alphaModFix/>
          </a:blip>
          <a:srcRect l="3776" t="93782" r="3656"/>
          <a:stretch/>
        </p:blipFill>
        <p:spPr>
          <a:xfrm>
            <a:off x="345325" y="4823700"/>
            <a:ext cx="8463601" cy="319801"/>
          </a:xfrm>
          <a:prstGeom prst="rect">
            <a:avLst/>
          </a:prstGeom>
          <a:noFill/>
          <a:ln>
            <a:noFill/>
          </a:ln>
        </p:spPr>
      </p:pic>
      <p:sp>
        <p:nvSpPr>
          <p:cNvPr id="255" name="Google Shape;255;p26"/>
          <p:cNvSpPr txBox="1">
            <a:spLocks noGrp="1"/>
          </p:cNvSpPr>
          <p:nvPr>
            <p:ph type="title"/>
          </p:nvPr>
        </p:nvSpPr>
        <p:spPr>
          <a:xfrm>
            <a:off x="720000" y="434507"/>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6" name="Google Shape;256;p26"/>
          <p:cNvSpPr txBox="1">
            <a:spLocks noGrp="1"/>
          </p:cNvSpPr>
          <p:nvPr>
            <p:ph type="subTitle" idx="1"/>
          </p:nvPr>
        </p:nvSpPr>
        <p:spPr>
          <a:xfrm>
            <a:off x="720000" y="3835687"/>
            <a:ext cx="21753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 name="Google Shape;257;p26"/>
          <p:cNvSpPr txBox="1">
            <a:spLocks noGrp="1"/>
          </p:cNvSpPr>
          <p:nvPr>
            <p:ph type="subTitle" idx="2"/>
          </p:nvPr>
        </p:nvSpPr>
        <p:spPr>
          <a:xfrm>
            <a:off x="3484422" y="3835687"/>
            <a:ext cx="21753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8" name="Google Shape;258;p26"/>
          <p:cNvSpPr txBox="1">
            <a:spLocks noGrp="1"/>
          </p:cNvSpPr>
          <p:nvPr>
            <p:ph type="subTitle" idx="3"/>
          </p:nvPr>
        </p:nvSpPr>
        <p:spPr>
          <a:xfrm>
            <a:off x="6249200" y="3835687"/>
            <a:ext cx="21753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9" name="Google Shape;259;p26"/>
          <p:cNvSpPr txBox="1">
            <a:spLocks noGrp="1"/>
          </p:cNvSpPr>
          <p:nvPr>
            <p:ph type="subTitle" idx="4"/>
          </p:nvPr>
        </p:nvSpPr>
        <p:spPr>
          <a:xfrm>
            <a:off x="720000" y="3382088"/>
            <a:ext cx="21753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60" name="Google Shape;260;p26"/>
          <p:cNvSpPr txBox="1">
            <a:spLocks noGrp="1"/>
          </p:cNvSpPr>
          <p:nvPr>
            <p:ph type="subTitle" idx="5"/>
          </p:nvPr>
        </p:nvSpPr>
        <p:spPr>
          <a:xfrm>
            <a:off x="3477488" y="3382088"/>
            <a:ext cx="21753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61" name="Google Shape;261;p26"/>
          <p:cNvSpPr txBox="1">
            <a:spLocks noGrp="1"/>
          </p:cNvSpPr>
          <p:nvPr>
            <p:ph type="subTitle" idx="6"/>
          </p:nvPr>
        </p:nvSpPr>
        <p:spPr>
          <a:xfrm>
            <a:off x="6249188" y="3382088"/>
            <a:ext cx="21753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262" name="Google Shape;262;p26"/>
          <p:cNvGrpSpPr/>
          <p:nvPr/>
        </p:nvGrpSpPr>
        <p:grpSpPr>
          <a:xfrm>
            <a:off x="0" y="0"/>
            <a:ext cx="9144000" cy="5143500"/>
            <a:chOff x="0" y="0"/>
            <a:chExt cx="9144000" cy="5143500"/>
          </a:xfrm>
        </p:grpSpPr>
        <p:grpSp>
          <p:nvGrpSpPr>
            <p:cNvPr id="263" name="Google Shape;263;p26"/>
            <p:cNvGrpSpPr/>
            <p:nvPr/>
          </p:nvGrpSpPr>
          <p:grpSpPr>
            <a:xfrm>
              <a:off x="340225" y="0"/>
              <a:ext cx="8463600" cy="5143500"/>
              <a:chOff x="340225" y="0"/>
              <a:chExt cx="8463600" cy="5143500"/>
            </a:xfrm>
          </p:grpSpPr>
          <p:cxnSp>
            <p:nvCxnSpPr>
              <p:cNvPr id="264" name="Google Shape;264;p26"/>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265" name="Google Shape;265;p26"/>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266" name="Google Shape;266;p26"/>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7"/>
        <p:cNvGrpSpPr/>
        <p:nvPr/>
      </p:nvGrpSpPr>
      <p:grpSpPr>
        <a:xfrm>
          <a:off x="0" y="0"/>
          <a:ext cx="0" cy="0"/>
          <a:chOff x="0" y="0"/>
          <a:chExt cx="0" cy="0"/>
        </a:xfrm>
      </p:grpSpPr>
      <p:pic>
        <p:nvPicPr>
          <p:cNvPr id="268" name="Google Shape;268;p27"/>
          <p:cNvPicPr preferRelativeResize="0"/>
          <p:nvPr/>
        </p:nvPicPr>
        <p:blipFill rotWithShape="1">
          <a:blip r:embed="rId2">
            <a:alphaModFix/>
          </a:blip>
          <a:srcRect l="10835" r="85444" b="76132"/>
          <a:stretch/>
        </p:blipFill>
        <p:spPr>
          <a:xfrm>
            <a:off x="75" y="0"/>
            <a:ext cx="340224" cy="1227600"/>
          </a:xfrm>
          <a:prstGeom prst="rect">
            <a:avLst/>
          </a:prstGeom>
          <a:noFill/>
          <a:ln>
            <a:noFill/>
          </a:ln>
        </p:spPr>
      </p:pic>
      <p:pic>
        <p:nvPicPr>
          <p:cNvPr id="269" name="Google Shape;269;p27"/>
          <p:cNvPicPr preferRelativeResize="0"/>
          <p:nvPr/>
        </p:nvPicPr>
        <p:blipFill rotWithShape="1">
          <a:blip r:embed="rId2">
            <a:alphaModFix/>
          </a:blip>
          <a:srcRect l="96279" b="76133"/>
          <a:stretch/>
        </p:blipFill>
        <p:spPr>
          <a:xfrm>
            <a:off x="8803649" y="1"/>
            <a:ext cx="340224" cy="1227600"/>
          </a:xfrm>
          <a:prstGeom prst="rect">
            <a:avLst/>
          </a:prstGeom>
          <a:noFill/>
          <a:ln>
            <a:noFill/>
          </a:ln>
        </p:spPr>
      </p:pic>
      <p:pic>
        <p:nvPicPr>
          <p:cNvPr id="270" name="Google Shape;270;p27"/>
          <p:cNvPicPr preferRelativeResize="0"/>
          <p:nvPr/>
        </p:nvPicPr>
        <p:blipFill rotWithShape="1">
          <a:blip r:embed="rId2">
            <a:alphaModFix/>
          </a:blip>
          <a:srcRect l="3721" t="93782" r="3711"/>
          <a:stretch/>
        </p:blipFill>
        <p:spPr>
          <a:xfrm>
            <a:off x="340175" y="4823700"/>
            <a:ext cx="8463601" cy="319801"/>
          </a:xfrm>
          <a:prstGeom prst="rect">
            <a:avLst/>
          </a:prstGeom>
          <a:noFill/>
          <a:ln>
            <a:noFill/>
          </a:ln>
        </p:spPr>
      </p:pic>
      <p:sp>
        <p:nvSpPr>
          <p:cNvPr id="271" name="Google Shape;271;p27"/>
          <p:cNvSpPr txBox="1">
            <a:spLocks noGrp="1"/>
          </p:cNvSpPr>
          <p:nvPr>
            <p:ph type="subTitle" idx="1"/>
          </p:nvPr>
        </p:nvSpPr>
        <p:spPr>
          <a:xfrm>
            <a:off x="1857375" y="1570958"/>
            <a:ext cx="2406600" cy="479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72" name="Google Shape;272;p27"/>
          <p:cNvSpPr txBox="1">
            <a:spLocks noGrp="1"/>
          </p:cNvSpPr>
          <p:nvPr>
            <p:ph type="subTitle" idx="2"/>
          </p:nvPr>
        </p:nvSpPr>
        <p:spPr>
          <a:xfrm>
            <a:off x="1857375" y="3379866"/>
            <a:ext cx="2406600" cy="479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73" name="Google Shape;273;p27"/>
          <p:cNvSpPr txBox="1">
            <a:spLocks noGrp="1"/>
          </p:cNvSpPr>
          <p:nvPr>
            <p:ph type="subTitle" idx="3"/>
          </p:nvPr>
        </p:nvSpPr>
        <p:spPr>
          <a:xfrm>
            <a:off x="4880046" y="1570958"/>
            <a:ext cx="2406600" cy="479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2200"/>
              <a:buFont typeface="Alata"/>
              <a:buNone/>
              <a:defRPr sz="2200">
                <a:latin typeface="Cambo"/>
                <a:ea typeface="Cambo"/>
                <a:cs typeface="Cambo"/>
                <a:sym typeface="Cambo"/>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74" name="Google Shape;274;p27"/>
          <p:cNvSpPr txBox="1">
            <a:spLocks noGrp="1"/>
          </p:cNvSpPr>
          <p:nvPr>
            <p:ph type="subTitle" idx="4"/>
          </p:nvPr>
        </p:nvSpPr>
        <p:spPr>
          <a:xfrm>
            <a:off x="4880046" y="3379866"/>
            <a:ext cx="2406600" cy="479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2200"/>
              <a:buFont typeface="Alata"/>
              <a:buNone/>
              <a:defRPr sz="2200">
                <a:latin typeface="Cambo"/>
                <a:ea typeface="Cambo"/>
                <a:cs typeface="Cambo"/>
                <a:sym typeface="Cambo"/>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75" name="Google Shape;275;p27"/>
          <p:cNvSpPr txBox="1">
            <a:spLocks noGrp="1"/>
          </p:cNvSpPr>
          <p:nvPr>
            <p:ph type="title"/>
          </p:nvPr>
        </p:nvSpPr>
        <p:spPr>
          <a:xfrm>
            <a:off x="720000" y="435894"/>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6" name="Google Shape;276;p27"/>
          <p:cNvSpPr txBox="1">
            <a:spLocks noGrp="1"/>
          </p:cNvSpPr>
          <p:nvPr>
            <p:ph type="subTitle" idx="5"/>
          </p:nvPr>
        </p:nvSpPr>
        <p:spPr>
          <a:xfrm>
            <a:off x="1857375" y="2017406"/>
            <a:ext cx="24066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7" name="Google Shape;277;p27"/>
          <p:cNvSpPr txBox="1">
            <a:spLocks noGrp="1"/>
          </p:cNvSpPr>
          <p:nvPr>
            <p:ph type="subTitle" idx="6"/>
          </p:nvPr>
        </p:nvSpPr>
        <p:spPr>
          <a:xfrm>
            <a:off x="4880045" y="2017406"/>
            <a:ext cx="24066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8" name="Google Shape;278;p27"/>
          <p:cNvSpPr txBox="1">
            <a:spLocks noGrp="1"/>
          </p:cNvSpPr>
          <p:nvPr>
            <p:ph type="subTitle" idx="7"/>
          </p:nvPr>
        </p:nvSpPr>
        <p:spPr>
          <a:xfrm>
            <a:off x="1857375" y="3826232"/>
            <a:ext cx="24066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9" name="Google Shape;279;p27"/>
          <p:cNvSpPr txBox="1">
            <a:spLocks noGrp="1"/>
          </p:cNvSpPr>
          <p:nvPr>
            <p:ph type="subTitle" idx="8"/>
          </p:nvPr>
        </p:nvSpPr>
        <p:spPr>
          <a:xfrm>
            <a:off x="4880045" y="3826232"/>
            <a:ext cx="24066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80" name="Google Shape;280;p27"/>
          <p:cNvGrpSpPr/>
          <p:nvPr/>
        </p:nvGrpSpPr>
        <p:grpSpPr>
          <a:xfrm>
            <a:off x="0" y="0"/>
            <a:ext cx="9144000" cy="5143500"/>
            <a:chOff x="0" y="0"/>
            <a:chExt cx="9144000" cy="5143500"/>
          </a:xfrm>
        </p:grpSpPr>
        <p:grpSp>
          <p:nvGrpSpPr>
            <p:cNvPr id="281" name="Google Shape;281;p27"/>
            <p:cNvGrpSpPr/>
            <p:nvPr/>
          </p:nvGrpSpPr>
          <p:grpSpPr>
            <a:xfrm>
              <a:off x="340225" y="0"/>
              <a:ext cx="8463600" cy="5143500"/>
              <a:chOff x="340225" y="0"/>
              <a:chExt cx="8463600" cy="5143500"/>
            </a:xfrm>
          </p:grpSpPr>
          <p:cxnSp>
            <p:nvCxnSpPr>
              <p:cNvPr id="282" name="Google Shape;282;p27"/>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283" name="Google Shape;283;p27"/>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284" name="Google Shape;284;p27"/>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CUSTOM_5_1_1">
    <p:spTree>
      <p:nvGrpSpPr>
        <p:cNvPr id="1" name="Shape 285"/>
        <p:cNvGrpSpPr/>
        <p:nvPr/>
      </p:nvGrpSpPr>
      <p:grpSpPr>
        <a:xfrm>
          <a:off x="0" y="0"/>
          <a:ext cx="0" cy="0"/>
          <a:chOff x="0" y="0"/>
          <a:chExt cx="0" cy="0"/>
        </a:xfrm>
      </p:grpSpPr>
      <p:pic>
        <p:nvPicPr>
          <p:cNvPr id="286" name="Google Shape;286;p28"/>
          <p:cNvPicPr preferRelativeResize="0"/>
          <p:nvPr/>
        </p:nvPicPr>
        <p:blipFill rotWithShape="1">
          <a:blip r:embed="rId2">
            <a:alphaModFix/>
          </a:blip>
          <a:srcRect l="3776" t="62667" r="3656" b="31114"/>
          <a:stretch/>
        </p:blipFill>
        <p:spPr>
          <a:xfrm>
            <a:off x="345325" y="4823700"/>
            <a:ext cx="8463601" cy="319801"/>
          </a:xfrm>
          <a:prstGeom prst="rect">
            <a:avLst/>
          </a:prstGeom>
          <a:noFill/>
          <a:ln>
            <a:noFill/>
          </a:ln>
        </p:spPr>
      </p:pic>
      <p:sp>
        <p:nvSpPr>
          <p:cNvPr id="287" name="Google Shape;287;p28"/>
          <p:cNvSpPr txBox="1">
            <a:spLocks noGrp="1"/>
          </p:cNvSpPr>
          <p:nvPr>
            <p:ph type="title"/>
          </p:nvPr>
        </p:nvSpPr>
        <p:spPr>
          <a:xfrm>
            <a:off x="720000" y="434507"/>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8" name="Google Shape;288;p28"/>
          <p:cNvSpPr txBox="1">
            <a:spLocks noGrp="1"/>
          </p:cNvSpPr>
          <p:nvPr>
            <p:ph type="subTitle" idx="1"/>
          </p:nvPr>
        </p:nvSpPr>
        <p:spPr>
          <a:xfrm>
            <a:off x="5848950" y="2152313"/>
            <a:ext cx="25752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9" name="Google Shape;289;p28"/>
          <p:cNvSpPr txBox="1">
            <a:spLocks noGrp="1"/>
          </p:cNvSpPr>
          <p:nvPr>
            <p:ph type="subTitle" idx="2"/>
          </p:nvPr>
        </p:nvSpPr>
        <p:spPr>
          <a:xfrm>
            <a:off x="719850" y="2152313"/>
            <a:ext cx="25752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0" name="Google Shape;290;p28"/>
          <p:cNvSpPr txBox="1">
            <a:spLocks noGrp="1"/>
          </p:cNvSpPr>
          <p:nvPr>
            <p:ph type="subTitle" idx="3"/>
          </p:nvPr>
        </p:nvSpPr>
        <p:spPr>
          <a:xfrm>
            <a:off x="5848950" y="3961624"/>
            <a:ext cx="2575200" cy="53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1" name="Google Shape;291;p28"/>
          <p:cNvSpPr txBox="1">
            <a:spLocks noGrp="1"/>
          </p:cNvSpPr>
          <p:nvPr>
            <p:ph type="subTitle" idx="4"/>
          </p:nvPr>
        </p:nvSpPr>
        <p:spPr>
          <a:xfrm>
            <a:off x="719850" y="3961624"/>
            <a:ext cx="25752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2" name="Google Shape;292;p28"/>
          <p:cNvSpPr txBox="1">
            <a:spLocks noGrp="1"/>
          </p:cNvSpPr>
          <p:nvPr>
            <p:ph type="subTitle" idx="5"/>
          </p:nvPr>
        </p:nvSpPr>
        <p:spPr>
          <a:xfrm>
            <a:off x="5848950" y="3211974"/>
            <a:ext cx="2575200" cy="780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93" name="Google Shape;293;p28"/>
          <p:cNvSpPr txBox="1">
            <a:spLocks noGrp="1"/>
          </p:cNvSpPr>
          <p:nvPr>
            <p:ph type="subTitle" idx="6"/>
          </p:nvPr>
        </p:nvSpPr>
        <p:spPr>
          <a:xfrm>
            <a:off x="5848950" y="1404724"/>
            <a:ext cx="2575200" cy="780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94" name="Google Shape;294;p28"/>
          <p:cNvSpPr txBox="1">
            <a:spLocks noGrp="1"/>
          </p:cNvSpPr>
          <p:nvPr>
            <p:ph type="subTitle" idx="7"/>
          </p:nvPr>
        </p:nvSpPr>
        <p:spPr>
          <a:xfrm>
            <a:off x="719850" y="1404724"/>
            <a:ext cx="2575200" cy="780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200"/>
              <a:buFont typeface="Alata"/>
              <a:buNone/>
              <a:defRPr sz="2200">
                <a:latin typeface="Cambo"/>
                <a:ea typeface="Cambo"/>
                <a:cs typeface="Cambo"/>
                <a:sym typeface="Cambo"/>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295" name="Google Shape;295;p28"/>
          <p:cNvSpPr txBox="1">
            <a:spLocks noGrp="1"/>
          </p:cNvSpPr>
          <p:nvPr>
            <p:ph type="subTitle" idx="8"/>
          </p:nvPr>
        </p:nvSpPr>
        <p:spPr>
          <a:xfrm>
            <a:off x="719850" y="3211974"/>
            <a:ext cx="2575200" cy="780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200"/>
              <a:buFont typeface="Alata"/>
              <a:buNone/>
              <a:defRPr sz="2200">
                <a:latin typeface="Cambo"/>
                <a:ea typeface="Cambo"/>
                <a:cs typeface="Cambo"/>
                <a:sym typeface="Cambo"/>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296" name="Google Shape;296;p28"/>
          <p:cNvGrpSpPr/>
          <p:nvPr/>
        </p:nvGrpSpPr>
        <p:grpSpPr>
          <a:xfrm>
            <a:off x="0" y="0"/>
            <a:ext cx="9144000" cy="5143500"/>
            <a:chOff x="0" y="0"/>
            <a:chExt cx="9144000" cy="5143500"/>
          </a:xfrm>
        </p:grpSpPr>
        <p:grpSp>
          <p:nvGrpSpPr>
            <p:cNvPr id="297" name="Google Shape;297;p28"/>
            <p:cNvGrpSpPr/>
            <p:nvPr/>
          </p:nvGrpSpPr>
          <p:grpSpPr>
            <a:xfrm>
              <a:off x="340225" y="0"/>
              <a:ext cx="8463600" cy="5143500"/>
              <a:chOff x="340225" y="0"/>
              <a:chExt cx="8463600" cy="5143500"/>
            </a:xfrm>
          </p:grpSpPr>
          <p:cxnSp>
            <p:nvCxnSpPr>
              <p:cNvPr id="298" name="Google Shape;298;p28"/>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28"/>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300" name="Google Shape;300;p28"/>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01"/>
        <p:cNvGrpSpPr/>
        <p:nvPr/>
      </p:nvGrpSpPr>
      <p:grpSpPr>
        <a:xfrm>
          <a:off x="0" y="0"/>
          <a:ext cx="0" cy="0"/>
          <a:chOff x="0" y="0"/>
          <a:chExt cx="0" cy="0"/>
        </a:xfrm>
      </p:grpSpPr>
      <p:sp>
        <p:nvSpPr>
          <p:cNvPr id="302" name="Google Shape;302;p29"/>
          <p:cNvSpPr txBox="1">
            <a:spLocks noGrp="1"/>
          </p:cNvSpPr>
          <p:nvPr>
            <p:ph type="title"/>
          </p:nvPr>
        </p:nvSpPr>
        <p:spPr>
          <a:xfrm>
            <a:off x="720000" y="435894"/>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3" name="Google Shape;303;p29"/>
          <p:cNvSpPr txBox="1">
            <a:spLocks noGrp="1"/>
          </p:cNvSpPr>
          <p:nvPr>
            <p:ph type="subTitle" idx="1"/>
          </p:nvPr>
        </p:nvSpPr>
        <p:spPr>
          <a:xfrm>
            <a:off x="971200" y="2220300"/>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4" name="Google Shape;304;p29"/>
          <p:cNvSpPr txBox="1">
            <a:spLocks noGrp="1"/>
          </p:cNvSpPr>
          <p:nvPr>
            <p:ph type="subTitle" idx="2"/>
          </p:nvPr>
        </p:nvSpPr>
        <p:spPr>
          <a:xfrm>
            <a:off x="3482875" y="2220300"/>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5" name="Google Shape;305;p29"/>
          <p:cNvSpPr txBox="1">
            <a:spLocks noGrp="1"/>
          </p:cNvSpPr>
          <p:nvPr>
            <p:ph type="subTitle" idx="3"/>
          </p:nvPr>
        </p:nvSpPr>
        <p:spPr>
          <a:xfrm>
            <a:off x="971200" y="4028700"/>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6" name="Google Shape;306;p29"/>
          <p:cNvSpPr txBox="1">
            <a:spLocks noGrp="1"/>
          </p:cNvSpPr>
          <p:nvPr>
            <p:ph type="subTitle" idx="4"/>
          </p:nvPr>
        </p:nvSpPr>
        <p:spPr>
          <a:xfrm>
            <a:off x="3482875" y="4028700"/>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7" name="Google Shape;307;p29"/>
          <p:cNvSpPr txBox="1">
            <a:spLocks noGrp="1"/>
          </p:cNvSpPr>
          <p:nvPr>
            <p:ph type="subTitle" idx="5"/>
          </p:nvPr>
        </p:nvSpPr>
        <p:spPr>
          <a:xfrm>
            <a:off x="5994522" y="2220300"/>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8" name="Google Shape;308;p29"/>
          <p:cNvSpPr txBox="1">
            <a:spLocks noGrp="1"/>
          </p:cNvSpPr>
          <p:nvPr>
            <p:ph type="subTitle" idx="6"/>
          </p:nvPr>
        </p:nvSpPr>
        <p:spPr>
          <a:xfrm>
            <a:off x="5994522" y="4028700"/>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9" name="Google Shape;309;p29"/>
          <p:cNvSpPr txBox="1">
            <a:spLocks noGrp="1"/>
          </p:cNvSpPr>
          <p:nvPr>
            <p:ph type="subTitle" idx="7"/>
          </p:nvPr>
        </p:nvSpPr>
        <p:spPr>
          <a:xfrm>
            <a:off x="971200" y="1819500"/>
            <a:ext cx="21783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10" name="Google Shape;310;p29"/>
          <p:cNvSpPr txBox="1">
            <a:spLocks noGrp="1"/>
          </p:cNvSpPr>
          <p:nvPr>
            <p:ph type="subTitle" idx="8"/>
          </p:nvPr>
        </p:nvSpPr>
        <p:spPr>
          <a:xfrm>
            <a:off x="3482875" y="1819500"/>
            <a:ext cx="21783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11" name="Google Shape;311;p29"/>
          <p:cNvSpPr txBox="1">
            <a:spLocks noGrp="1"/>
          </p:cNvSpPr>
          <p:nvPr>
            <p:ph type="subTitle" idx="9"/>
          </p:nvPr>
        </p:nvSpPr>
        <p:spPr>
          <a:xfrm>
            <a:off x="5994550" y="1819500"/>
            <a:ext cx="21783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12" name="Google Shape;312;p29"/>
          <p:cNvSpPr txBox="1">
            <a:spLocks noGrp="1"/>
          </p:cNvSpPr>
          <p:nvPr>
            <p:ph type="subTitle" idx="13"/>
          </p:nvPr>
        </p:nvSpPr>
        <p:spPr>
          <a:xfrm>
            <a:off x="971200" y="3627900"/>
            <a:ext cx="21783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13" name="Google Shape;313;p29"/>
          <p:cNvSpPr txBox="1">
            <a:spLocks noGrp="1"/>
          </p:cNvSpPr>
          <p:nvPr>
            <p:ph type="subTitle" idx="14"/>
          </p:nvPr>
        </p:nvSpPr>
        <p:spPr>
          <a:xfrm>
            <a:off x="3482875" y="3627900"/>
            <a:ext cx="21783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14" name="Google Shape;314;p29"/>
          <p:cNvSpPr txBox="1">
            <a:spLocks noGrp="1"/>
          </p:cNvSpPr>
          <p:nvPr>
            <p:ph type="subTitle" idx="15"/>
          </p:nvPr>
        </p:nvSpPr>
        <p:spPr>
          <a:xfrm>
            <a:off x="5994550" y="3627900"/>
            <a:ext cx="21783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200"/>
              <a:buFont typeface="Alata"/>
              <a:buNone/>
              <a:defRPr sz="2200">
                <a:latin typeface="Cambo"/>
                <a:ea typeface="Cambo"/>
                <a:cs typeface="Cambo"/>
                <a:sym typeface="Cambo"/>
              </a:defRPr>
            </a:lvl1pPr>
            <a:lvl2pPr lvl="1"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grpSp>
        <p:nvGrpSpPr>
          <p:cNvPr id="315" name="Google Shape;315;p29"/>
          <p:cNvGrpSpPr/>
          <p:nvPr/>
        </p:nvGrpSpPr>
        <p:grpSpPr>
          <a:xfrm>
            <a:off x="0" y="0"/>
            <a:ext cx="9144000" cy="5143500"/>
            <a:chOff x="0" y="0"/>
            <a:chExt cx="9144000" cy="5143500"/>
          </a:xfrm>
        </p:grpSpPr>
        <p:grpSp>
          <p:nvGrpSpPr>
            <p:cNvPr id="316" name="Google Shape;316;p29"/>
            <p:cNvGrpSpPr/>
            <p:nvPr/>
          </p:nvGrpSpPr>
          <p:grpSpPr>
            <a:xfrm>
              <a:off x="340225" y="0"/>
              <a:ext cx="8463600" cy="5143500"/>
              <a:chOff x="340225" y="0"/>
              <a:chExt cx="8463600" cy="5143500"/>
            </a:xfrm>
          </p:grpSpPr>
          <p:cxnSp>
            <p:nvCxnSpPr>
              <p:cNvPr id="317" name="Google Shape;317;p29"/>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318" name="Google Shape;318;p29"/>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319" name="Google Shape;319;p29"/>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320" name="Google Shape;320;p29"/>
          <p:cNvPicPr preferRelativeResize="0"/>
          <p:nvPr/>
        </p:nvPicPr>
        <p:blipFill rotWithShape="1">
          <a:blip r:embed="rId2">
            <a:alphaModFix/>
          </a:blip>
          <a:srcRect l="4419" t="6977" r="4638" b="86913"/>
          <a:stretch/>
        </p:blipFill>
        <p:spPr>
          <a:xfrm flipH="1">
            <a:off x="345324" y="4823700"/>
            <a:ext cx="8463601" cy="3198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21"/>
        <p:cNvGrpSpPr/>
        <p:nvPr/>
      </p:nvGrpSpPr>
      <p:grpSpPr>
        <a:xfrm>
          <a:off x="0" y="0"/>
          <a:ext cx="0" cy="0"/>
          <a:chOff x="0" y="0"/>
          <a:chExt cx="0" cy="0"/>
        </a:xfrm>
      </p:grpSpPr>
      <p:pic>
        <p:nvPicPr>
          <p:cNvPr id="322" name="Google Shape;322;p30"/>
          <p:cNvPicPr preferRelativeResize="0"/>
          <p:nvPr/>
        </p:nvPicPr>
        <p:blipFill rotWithShape="1">
          <a:blip r:embed="rId2">
            <a:alphaModFix/>
          </a:blip>
          <a:srcRect l="3776" t="89898" r="3656" b="3883"/>
          <a:stretch/>
        </p:blipFill>
        <p:spPr>
          <a:xfrm>
            <a:off x="345325" y="4823700"/>
            <a:ext cx="8463601" cy="319801"/>
          </a:xfrm>
          <a:prstGeom prst="rect">
            <a:avLst/>
          </a:prstGeom>
          <a:noFill/>
          <a:ln>
            <a:noFill/>
          </a:ln>
        </p:spPr>
      </p:pic>
      <p:sp>
        <p:nvSpPr>
          <p:cNvPr id="323" name="Google Shape;323;p30"/>
          <p:cNvSpPr txBox="1">
            <a:spLocks noGrp="1"/>
          </p:cNvSpPr>
          <p:nvPr>
            <p:ph type="title" hasCustomPrompt="1"/>
          </p:nvPr>
        </p:nvSpPr>
        <p:spPr>
          <a:xfrm>
            <a:off x="1029044" y="767825"/>
            <a:ext cx="70860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4" name="Google Shape;324;p30"/>
          <p:cNvSpPr txBox="1">
            <a:spLocks noGrp="1"/>
          </p:cNvSpPr>
          <p:nvPr>
            <p:ph type="subTitle" idx="1"/>
          </p:nvPr>
        </p:nvSpPr>
        <p:spPr>
          <a:xfrm>
            <a:off x="1029025" y="1476797"/>
            <a:ext cx="70860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25" name="Google Shape;325;p30"/>
          <p:cNvSpPr txBox="1">
            <a:spLocks noGrp="1"/>
          </p:cNvSpPr>
          <p:nvPr>
            <p:ph type="title" idx="2" hasCustomPrompt="1"/>
          </p:nvPr>
        </p:nvSpPr>
        <p:spPr>
          <a:xfrm>
            <a:off x="1029044" y="1975696"/>
            <a:ext cx="70860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6" name="Google Shape;326;p30"/>
          <p:cNvSpPr txBox="1">
            <a:spLocks noGrp="1"/>
          </p:cNvSpPr>
          <p:nvPr>
            <p:ph type="subTitle" idx="3"/>
          </p:nvPr>
        </p:nvSpPr>
        <p:spPr>
          <a:xfrm>
            <a:off x="1029025" y="2684664"/>
            <a:ext cx="70860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27" name="Google Shape;327;p30"/>
          <p:cNvSpPr txBox="1">
            <a:spLocks noGrp="1"/>
          </p:cNvSpPr>
          <p:nvPr>
            <p:ph type="title" idx="4" hasCustomPrompt="1"/>
          </p:nvPr>
        </p:nvSpPr>
        <p:spPr>
          <a:xfrm>
            <a:off x="1029044" y="3210741"/>
            <a:ext cx="7086000" cy="6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8" name="Google Shape;328;p30"/>
          <p:cNvSpPr txBox="1">
            <a:spLocks noGrp="1"/>
          </p:cNvSpPr>
          <p:nvPr>
            <p:ph type="subTitle" idx="5"/>
          </p:nvPr>
        </p:nvSpPr>
        <p:spPr>
          <a:xfrm>
            <a:off x="1029025" y="3920200"/>
            <a:ext cx="70860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329" name="Google Shape;329;p30"/>
          <p:cNvGrpSpPr/>
          <p:nvPr/>
        </p:nvGrpSpPr>
        <p:grpSpPr>
          <a:xfrm>
            <a:off x="0" y="0"/>
            <a:ext cx="9144000" cy="5143500"/>
            <a:chOff x="0" y="0"/>
            <a:chExt cx="9144000" cy="5143500"/>
          </a:xfrm>
        </p:grpSpPr>
        <p:grpSp>
          <p:nvGrpSpPr>
            <p:cNvPr id="330" name="Google Shape;330;p30"/>
            <p:cNvGrpSpPr/>
            <p:nvPr/>
          </p:nvGrpSpPr>
          <p:grpSpPr>
            <a:xfrm>
              <a:off x="340225" y="0"/>
              <a:ext cx="8463600" cy="5143500"/>
              <a:chOff x="340225" y="0"/>
              <a:chExt cx="8463600" cy="5143500"/>
            </a:xfrm>
          </p:grpSpPr>
          <p:cxnSp>
            <p:nvCxnSpPr>
              <p:cNvPr id="331" name="Google Shape;331;p30"/>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332" name="Google Shape;332;p30"/>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333" name="Google Shape;333;p30"/>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334" name="Google Shape;334;p30"/>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335" name="Google Shape;335;p30"/>
          <p:cNvPicPr preferRelativeResize="0"/>
          <p:nvPr/>
        </p:nvPicPr>
        <p:blipFill rotWithShape="1">
          <a:blip r:embed="rId2">
            <a:alphaModFix/>
          </a:blip>
          <a:srcRect l="3776" t="28248" r="3656" b="65533"/>
          <a:stretch/>
        </p:blipFill>
        <p:spPr>
          <a:xfrm>
            <a:off x="345325" y="0"/>
            <a:ext cx="8463601" cy="3198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4"/>
          <p:cNvSpPr txBox="1">
            <a:spLocks noGrp="1"/>
          </p:cNvSpPr>
          <p:nvPr>
            <p:ph type="subTitle" idx="1"/>
          </p:nvPr>
        </p:nvSpPr>
        <p:spPr>
          <a:xfrm>
            <a:off x="720000" y="1255129"/>
            <a:ext cx="7704000" cy="539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29" name="Google Shape;29;p4"/>
          <p:cNvGrpSpPr/>
          <p:nvPr/>
        </p:nvGrpSpPr>
        <p:grpSpPr>
          <a:xfrm>
            <a:off x="0" y="0"/>
            <a:ext cx="9144000" cy="5143500"/>
            <a:chOff x="0" y="0"/>
            <a:chExt cx="9144000" cy="5143500"/>
          </a:xfrm>
        </p:grpSpPr>
        <p:cxnSp>
          <p:nvCxnSpPr>
            <p:cNvPr id="30" name="Google Shape;30;p4"/>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nvGrpSpPr>
            <p:cNvPr id="31" name="Google Shape;31;p4"/>
            <p:cNvGrpSpPr/>
            <p:nvPr/>
          </p:nvGrpSpPr>
          <p:grpSpPr>
            <a:xfrm>
              <a:off x="340225" y="0"/>
              <a:ext cx="8463600" cy="5143500"/>
              <a:chOff x="340225" y="0"/>
              <a:chExt cx="8463600" cy="5143500"/>
            </a:xfrm>
          </p:grpSpPr>
          <p:cxnSp>
            <p:nvCxnSpPr>
              <p:cNvPr id="32" name="Google Shape;32;p4"/>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33" name="Google Shape;33;p4"/>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36"/>
        <p:cNvGrpSpPr/>
        <p:nvPr/>
      </p:nvGrpSpPr>
      <p:grpSpPr>
        <a:xfrm>
          <a:off x="0" y="0"/>
          <a:ext cx="0" cy="0"/>
          <a:chOff x="0" y="0"/>
          <a:chExt cx="0" cy="0"/>
        </a:xfrm>
      </p:grpSpPr>
      <p:pic>
        <p:nvPicPr>
          <p:cNvPr id="337" name="Google Shape;337;p31"/>
          <p:cNvPicPr preferRelativeResize="0"/>
          <p:nvPr/>
        </p:nvPicPr>
        <p:blipFill rotWithShape="1">
          <a:blip r:embed="rId2">
            <a:alphaModFix/>
          </a:blip>
          <a:srcRect l="3776" t="68594" r="3656" b="25187"/>
          <a:stretch/>
        </p:blipFill>
        <p:spPr>
          <a:xfrm>
            <a:off x="345325" y="4823700"/>
            <a:ext cx="8463601" cy="319801"/>
          </a:xfrm>
          <a:prstGeom prst="rect">
            <a:avLst/>
          </a:prstGeom>
          <a:noFill/>
          <a:ln>
            <a:noFill/>
          </a:ln>
        </p:spPr>
      </p:pic>
      <p:sp>
        <p:nvSpPr>
          <p:cNvPr id="338" name="Google Shape;338;p31"/>
          <p:cNvSpPr txBox="1">
            <a:spLocks noGrp="1"/>
          </p:cNvSpPr>
          <p:nvPr>
            <p:ph type="subTitle" idx="1"/>
          </p:nvPr>
        </p:nvSpPr>
        <p:spPr>
          <a:xfrm>
            <a:off x="1101125" y="3408891"/>
            <a:ext cx="1986000" cy="40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200"/>
              <a:buFont typeface="Alata"/>
              <a:buNone/>
              <a:defRPr sz="2200">
                <a:latin typeface="Cambo"/>
                <a:ea typeface="Cambo"/>
                <a:cs typeface="Cambo"/>
                <a:sym typeface="Cambo"/>
              </a:defRPr>
            </a:lvl1pPr>
            <a:lvl2pPr lvl="1" algn="ctr" rtl="0">
              <a:spcBef>
                <a:spcPts val="0"/>
              </a:spcBef>
              <a:spcAft>
                <a:spcPts val="0"/>
              </a:spcAft>
              <a:buClr>
                <a:schemeClr val="dk1"/>
              </a:buClr>
              <a:buSzPts val="2200"/>
              <a:buFont typeface="Alata"/>
              <a:buNone/>
              <a:defRPr sz="2200" b="1">
                <a:solidFill>
                  <a:schemeClr val="dk1"/>
                </a:solidFill>
                <a:latin typeface="Alata"/>
                <a:ea typeface="Alata"/>
                <a:cs typeface="Alata"/>
                <a:sym typeface="Alata"/>
              </a:defRPr>
            </a:lvl2pPr>
            <a:lvl3pPr lvl="2"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3pPr>
            <a:lvl4pPr lvl="3"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4pPr>
            <a:lvl5pPr lvl="4"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5pPr>
            <a:lvl6pPr lvl="5"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6pPr>
            <a:lvl7pPr lvl="6"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7pPr>
            <a:lvl8pPr lvl="7"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8pPr>
            <a:lvl9pPr lvl="8" algn="ctr" rtl="0">
              <a:spcBef>
                <a:spcPts val="1600"/>
              </a:spcBef>
              <a:spcAft>
                <a:spcPts val="1600"/>
              </a:spcAft>
              <a:buClr>
                <a:schemeClr val="dk1"/>
              </a:buClr>
              <a:buSzPts val="2200"/>
              <a:buFont typeface="Alata"/>
              <a:buNone/>
              <a:defRPr sz="2200" b="1">
                <a:solidFill>
                  <a:schemeClr val="dk1"/>
                </a:solidFill>
                <a:latin typeface="Alata"/>
                <a:ea typeface="Alata"/>
                <a:cs typeface="Alata"/>
                <a:sym typeface="Alata"/>
              </a:defRPr>
            </a:lvl9pPr>
          </a:lstStyle>
          <a:p>
            <a:endParaRPr/>
          </a:p>
        </p:txBody>
      </p:sp>
      <p:sp>
        <p:nvSpPr>
          <p:cNvPr id="339" name="Google Shape;339;p31"/>
          <p:cNvSpPr txBox="1">
            <a:spLocks noGrp="1"/>
          </p:cNvSpPr>
          <p:nvPr>
            <p:ph type="subTitle" idx="2"/>
          </p:nvPr>
        </p:nvSpPr>
        <p:spPr>
          <a:xfrm>
            <a:off x="3578975" y="3408891"/>
            <a:ext cx="1986000" cy="40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200"/>
              <a:buFont typeface="Alata"/>
              <a:buNone/>
              <a:defRPr sz="2200">
                <a:latin typeface="Cambo"/>
                <a:ea typeface="Cambo"/>
                <a:cs typeface="Cambo"/>
                <a:sym typeface="Cambo"/>
              </a:defRPr>
            </a:lvl1pPr>
            <a:lvl2pPr lvl="1" algn="ctr" rtl="0">
              <a:spcBef>
                <a:spcPts val="0"/>
              </a:spcBef>
              <a:spcAft>
                <a:spcPts val="0"/>
              </a:spcAft>
              <a:buClr>
                <a:schemeClr val="dk1"/>
              </a:buClr>
              <a:buSzPts val="2200"/>
              <a:buFont typeface="Alata"/>
              <a:buNone/>
              <a:defRPr sz="2200" b="1">
                <a:solidFill>
                  <a:schemeClr val="dk1"/>
                </a:solidFill>
                <a:latin typeface="Alata"/>
                <a:ea typeface="Alata"/>
                <a:cs typeface="Alata"/>
                <a:sym typeface="Alata"/>
              </a:defRPr>
            </a:lvl2pPr>
            <a:lvl3pPr lvl="2"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3pPr>
            <a:lvl4pPr lvl="3"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4pPr>
            <a:lvl5pPr lvl="4"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5pPr>
            <a:lvl6pPr lvl="5"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6pPr>
            <a:lvl7pPr lvl="6"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7pPr>
            <a:lvl8pPr lvl="7"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8pPr>
            <a:lvl9pPr lvl="8" algn="ctr" rtl="0">
              <a:spcBef>
                <a:spcPts val="1600"/>
              </a:spcBef>
              <a:spcAft>
                <a:spcPts val="1600"/>
              </a:spcAft>
              <a:buClr>
                <a:schemeClr val="dk1"/>
              </a:buClr>
              <a:buSzPts val="2200"/>
              <a:buFont typeface="Alata"/>
              <a:buNone/>
              <a:defRPr sz="2200" b="1">
                <a:solidFill>
                  <a:schemeClr val="dk1"/>
                </a:solidFill>
                <a:latin typeface="Alata"/>
                <a:ea typeface="Alata"/>
                <a:cs typeface="Alata"/>
                <a:sym typeface="Alata"/>
              </a:defRPr>
            </a:lvl9pPr>
          </a:lstStyle>
          <a:p>
            <a:endParaRPr/>
          </a:p>
        </p:txBody>
      </p:sp>
      <p:sp>
        <p:nvSpPr>
          <p:cNvPr id="340" name="Google Shape;340;p31"/>
          <p:cNvSpPr txBox="1">
            <a:spLocks noGrp="1"/>
          </p:cNvSpPr>
          <p:nvPr>
            <p:ph type="subTitle" idx="3"/>
          </p:nvPr>
        </p:nvSpPr>
        <p:spPr>
          <a:xfrm>
            <a:off x="6056775" y="3408891"/>
            <a:ext cx="1986000" cy="40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200"/>
              <a:buFont typeface="Alata"/>
              <a:buNone/>
              <a:defRPr sz="2200">
                <a:latin typeface="Cambo"/>
                <a:ea typeface="Cambo"/>
                <a:cs typeface="Cambo"/>
                <a:sym typeface="Cambo"/>
              </a:defRPr>
            </a:lvl1pPr>
            <a:lvl2pPr lvl="1" algn="ctr" rtl="0">
              <a:spcBef>
                <a:spcPts val="0"/>
              </a:spcBef>
              <a:spcAft>
                <a:spcPts val="0"/>
              </a:spcAft>
              <a:buClr>
                <a:schemeClr val="dk1"/>
              </a:buClr>
              <a:buSzPts val="2200"/>
              <a:buFont typeface="Alata"/>
              <a:buNone/>
              <a:defRPr sz="2200" b="1">
                <a:solidFill>
                  <a:schemeClr val="dk1"/>
                </a:solidFill>
                <a:latin typeface="Alata"/>
                <a:ea typeface="Alata"/>
                <a:cs typeface="Alata"/>
                <a:sym typeface="Alata"/>
              </a:defRPr>
            </a:lvl2pPr>
            <a:lvl3pPr lvl="2"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3pPr>
            <a:lvl4pPr lvl="3"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4pPr>
            <a:lvl5pPr lvl="4"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5pPr>
            <a:lvl6pPr lvl="5"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6pPr>
            <a:lvl7pPr lvl="6"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7pPr>
            <a:lvl8pPr lvl="7"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8pPr>
            <a:lvl9pPr lvl="8" algn="ctr" rtl="0">
              <a:spcBef>
                <a:spcPts val="1600"/>
              </a:spcBef>
              <a:spcAft>
                <a:spcPts val="1600"/>
              </a:spcAft>
              <a:buClr>
                <a:schemeClr val="dk1"/>
              </a:buClr>
              <a:buSzPts val="2200"/>
              <a:buFont typeface="Alata"/>
              <a:buNone/>
              <a:defRPr sz="2200" b="1">
                <a:solidFill>
                  <a:schemeClr val="dk1"/>
                </a:solidFill>
                <a:latin typeface="Alata"/>
                <a:ea typeface="Alata"/>
                <a:cs typeface="Alata"/>
                <a:sym typeface="Alata"/>
              </a:defRPr>
            </a:lvl9pPr>
          </a:lstStyle>
          <a:p>
            <a:endParaRPr/>
          </a:p>
        </p:txBody>
      </p:sp>
      <p:sp>
        <p:nvSpPr>
          <p:cNvPr id="341" name="Google Shape;341;p31"/>
          <p:cNvSpPr txBox="1">
            <a:spLocks noGrp="1"/>
          </p:cNvSpPr>
          <p:nvPr>
            <p:ph type="subTitle" idx="4"/>
          </p:nvPr>
        </p:nvSpPr>
        <p:spPr>
          <a:xfrm>
            <a:off x="1101175" y="3949538"/>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2" name="Google Shape;342;p31"/>
          <p:cNvSpPr txBox="1">
            <a:spLocks noGrp="1"/>
          </p:cNvSpPr>
          <p:nvPr>
            <p:ph type="subTitle" idx="5"/>
          </p:nvPr>
        </p:nvSpPr>
        <p:spPr>
          <a:xfrm>
            <a:off x="3578947" y="3949538"/>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3" name="Google Shape;343;p31"/>
          <p:cNvSpPr txBox="1">
            <a:spLocks noGrp="1"/>
          </p:cNvSpPr>
          <p:nvPr>
            <p:ph type="subTitle" idx="6"/>
          </p:nvPr>
        </p:nvSpPr>
        <p:spPr>
          <a:xfrm>
            <a:off x="6056776" y="3949538"/>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4" name="Google Shape;344;p31"/>
          <p:cNvSpPr txBox="1">
            <a:spLocks noGrp="1"/>
          </p:cNvSpPr>
          <p:nvPr>
            <p:ph type="title" hasCustomPrompt="1"/>
          </p:nvPr>
        </p:nvSpPr>
        <p:spPr>
          <a:xfrm>
            <a:off x="1448875" y="2284888"/>
            <a:ext cx="12906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5" name="Google Shape;345;p31"/>
          <p:cNvSpPr txBox="1">
            <a:spLocks noGrp="1"/>
          </p:cNvSpPr>
          <p:nvPr>
            <p:ph type="title" idx="7" hasCustomPrompt="1"/>
          </p:nvPr>
        </p:nvSpPr>
        <p:spPr>
          <a:xfrm>
            <a:off x="3926700" y="2284888"/>
            <a:ext cx="12906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6" name="Google Shape;346;p31"/>
          <p:cNvSpPr txBox="1">
            <a:spLocks noGrp="1"/>
          </p:cNvSpPr>
          <p:nvPr>
            <p:ph type="title" idx="8" hasCustomPrompt="1"/>
          </p:nvPr>
        </p:nvSpPr>
        <p:spPr>
          <a:xfrm>
            <a:off x="6404525" y="2284888"/>
            <a:ext cx="12906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7" name="Google Shape;347;p31"/>
          <p:cNvSpPr txBox="1">
            <a:spLocks noGrp="1"/>
          </p:cNvSpPr>
          <p:nvPr>
            <p:ph type="title" idx="9"/>
          </p:nvPr>
        </p:nvSpPr>
        <p:spPr>
          <a:xfrm>
            <a:off x="720000" y="434507"/>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48" name="Google Shape;348;p31"/>
          <p:cNvGrpSpPr/>
          <p:nvPr/>
        </p:nvGrpSpPr>
        <p:grpSpPr>
          <a:xfrm>
            <a:off x="0" y="0"/>
            <a:ext cx="9144000" cy="5143500"/>
            <a:chOff x="0" y="0"/>
            <a:chExt cx="9144000" cy="5143500"/>
          </a:xfrm>
        </p:grpSpPr>
        <p:grpSp>
          <p:nvGrpSpPr>
            <p:cNvPr id="349" name="Google Shape;349;p31"/>
            <p:cNvGrpSpPr/>
            <p:nvPr/>
          </p:nvGrpSpPr>
          <p:grpSpPr>
            <a:xfrm>
              <a:off x="340225" y="0"/>
              <a:ext cx="8463600" cy="5143500"/>
              <a:chOff x="340225" y="0"/>
              <a:chExt cx="8463600" cy="5143500"/>
            </a:xfrm>
          </p:grpSpPr>
          <p:cxnSp>
            <p:nvCxnSpPr>
              <p:cNvPr id="350" name="Google Shape;350;p31"/>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351" name="Google Shape;351;p31"/>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352" name="Google Shape;352;p31"/>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53"/>
        <p:cNvGrpSpPr/>
        <p:nvPr/>
      </p:nvGrpSpPr>
      <p:grpSpPr>
        <a:xfrm>
          <a:off x="0" y="0"/>
          <a:ext cx="0" cy="0"/>
          <a:chOff x="0" y="0"/>
          <a:chExt cx="0" cy="0"/>
        </a:xfrm>
      </p:grpSpPr>
      <p:sp>
        <p:nvSpPr>
          <p:cNvPr id="354" name="Google Shape;354;p32"/>
          <p:cNvSpPr txBox="1">
            <a:spLocks noGrp="1"/>
          </p:cNvSpPr>
          <p:nvPr>
            <p:ph type="title"/>
          </p:nvPr>
        </p:nvSpPr>
        <p:spPr>
          <a:xfrm>
            <a:off x="4370375" y="1794350"/>
            <a:ext cx="3939000" cy="177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3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55" name="Google Shape;355;p32"/>
          <p:cNvSpPr txBox="1">
            <a:spLocks noGrp="1"/>
          </p:cNvSpPr>
          <p:nvPr>
            <p:ph type="title" idx="2" hasCustomPrompt="1"/>
          </p:nvPr>
        </p:nvSpPr>
        <p:spPr>
          <a:xfrm>
            <a:off x="6826950" y="319825"/>
            <a:ext cx="1482300" cy="1416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8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356" name="Google Shape;356;p32"/>
          <p:cNvSpPr txBox="1">
            <a:spLocks noGrp="1"/>
          </p:cNvSpPr>
          <p:nvPr>
            <p:ph type="subTitle" idx="1"/>
          </p:nvPr>
        </p:nvSpPr>
        <p:spPr>
          <a:xfrm>
            <a:off x="5228250" y="3755325"/>
            <a:ext cx="30810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sz="1600"/>
            </a:lvl1pPr>
            <a:lvl2pPr lvl="1" algn="r" rtl="0">
              <a:lnSpc>
                <a:spcPct val="100000"/>
              </a:lnSpc>
              <a:spcBef>
                <a:spcPts val="1600"/>
              </a:spcBef>
              <a:spcAft>
                <a:spcPts val="0"/>
              </a:spcAft>
              <a:buClr>
                <a:schemeClr val="dk2"/>
              </a:buClr>
              <a:buSzPts val="1400"/>
              <a:buNone/>
              <a:defRPr>
                <a:solidFill>
                  <a:schemeClr val="dk2"/>
                </a:solidFill>
              </a:defRPr>
            </a:lvl2pPr>
            <a:lvl3pPr lvl="2" algn="r" rtl="0">
              <a:lnSpc>
                <a:spcPct val="100000"/>
              </a:lnSpc>
              <a:spcBef>
                <a:spcPts val="1600"/>
              </a:spcBef>
              <a:spcAft>
                <a:spcPts val="0"/>
              </a:spcAft>
              <a:buClr>
                <a:schemeClr val="dk2"/>
              </a:buClr>
              <a:buSzPts val="1400"/>
              <a:buNone/>
              <a:defRPr>
                <a:solidFill>
                  <a:schemeClr val="dk2"/>
                </a:solidFill>
              </a:defRPr>
            </a:lvl3pPr>
            <a:lvl4pPr lvl="3" algn="r" rtl="0">
              <a:lnSpc>
                <a:spcPct val="100000"/>
              </a:lnSpc>
              <a:spcBef>
                <a:spcPts val="1600"/>
              </a:spcBef>
              <a:spcAft>
                <a:spcPts val="0"/>
              </a:spcAft>
              <a:buClr>
                <a:schemeClr val="dk2"/>
              </a:buClr>
              <a:buSzPts val="1400"/>
              <a:buNone/>
              <a:defRPr>
                <a:solidFill>
                  <a:schemeClr val="dk2"/>
                </a:solidFill>
              </a:defRPr>
            </a:lvl4pPr>
            <a:lvl5pPr lvl="4" algn="r" rtl="0">
              <a:lnSpc>
                <a:spcPct val="100000"/>
              </a:lnSpc>
              <a:spcBef>
                <a:spcPts val="1600"/>
              </a:spcBef>
              <a:spcAft>
                <a:spcPts val="0"/>
              </a:spcAft>
              <a:buClr>
                <a:schemeClr val="dk2"/>
              </a:buClr>
              <a:buSzPts val="1400"/>
              <a:buNone/>
              <a:defRPr>
                <a:solidFill>
                  <a:schemeClr val="dk2"/>
                </a:solidFill>
              </a:defRPr>
            </a:lvl5pPr>
            <a:lvl6pPr lvl="5" algn="r" rtl="0">
              <a:lnSpc>
                <a:spcPct val="100000"/>
              </a:lnSpc>
              <a:spcBef>
                <a:spcPts val="1600"/>
              </a:spcBef>
              <a:spcAft>
                <a:spcPts val="0"/>
              </a:spcAft>
              <a:buClr>
                <a:schemeClr val="dk2"/>
              </a:buClr>
              <a:buSzPts val="1400"/>
              <a:buNone/>
              <a:defRPr>
                <a:solidFill>
                  <a:schemeClr val="dk2"/>
                </a:solidFill>
              </a:defRPr>
            </a:lvl6pPr>
            <a:lvl7pPr lvl="6" algn="r" rtl="0">
              <a:lnSpc>
                <a:spcPct val="100000"/>
              </a:lnSpc>
              <a:spcBef>
                <a:spcPts val="1600"/>
              </a:spcBef>
              <a:spcAft>
                <a:spcPts val="0"/>
              </a:spcAft>
              <a:buClr>
                <a:schemeClr val="dk2"/>
              </a:buClr>
              <a:buSzPts val="1400"/>
              <a:buNone/>
              <a:defRPr>
                <a:solidFill>
                  <a:schemeClr val="dk2"/>
                </a:solidFill>
              </a:defRPr>
            </a:lvl7pPr>
            <a:lvl8pPr lvl="7" algn="r" rtl="0">
              <a:lnSpc>
                <a:spcPct val="100000"/>
              </a:lnSpc>
              <a:spcBef>
                <a:spcPts val="1600"/>
              </a:spcBef>
              <a:spcAft>
                <a:spcPts val="0"/>
              </a:spcAft>
              <a:buClr>
                <a:schemeClr val="dk2"/>
              </a:buClr>
              <a:buSzPts val="1400"/>
              <a:buNone/>
              <a:defRPr>
                <a:solidFill>
                  <a:schemeClr val="dk2"/>
                </a:solidFill>
              </a:defRPr>
            </a:lvl8pPr>
            <a:lvl9pPr lvl="8" algn="r" rtl="0">
              <a:lnSpc>
                <a:spcPct val="100000"/>
              </a:lnSpc>
              <a:spcBef>
                <a:spcPts val="1600"/>
              </a:spcBef>
              <a:spcAft>
                <a:spcPts val="1600"/>
              </a:spcAft>
              <a:buClr>
                <a:schemeClr val="dk2"/>
              </a:buClr>
              <a:buSzPts val="1400"/>
              <a:buNone/>
              <a:defRPr>
                <a:solidFill>
                  <a:schemeClr val="dk2"/>
                </a:solidFill>
              </a:defRPr>
            </a:lvl9pPr>
          </a:lstStyle>
          <a:p>
            <a:endParaRPr/>
          </a:p>
        </p:txBody>
      </p:sp>
      <p:grpSp>
        <p:nvGrpSpPr>
          <p:cNvPr id="357" name="Google Shape;357;p32"/>
          <p:cNvGrpSpPr/>
          <p:nvPr/>
        </p:nvGrpSpPr>
        <p:grpSpPr>
          <a:xfrm>
            <a:off x="0" y="0"/>
            <a:ext cx="9144000" cy="5143500"/>
            <a:chOff x="0" y="0"/>
            <a:chExt cx="9144000" cy="5143500"/>
          </a:xfrm>
        </p:grpSpPr>
        <p:cxnSp>
          <p:nvCxnSpPr>
            <p:cNvPr id="358" name="Google Shape;358;p32"/>
            <p:cNvCxnSpPr/>
            <p:nvPr/>
          </p:nvCxnSpPr>
          <p:spPr>
            <a:xfrm>
              <a:off x="0" y="4513500"/>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359" name="Google Shape;359;p32"/>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nvGrpSpPr>
            <p:cNvPr id="360" name="Google Shape;360;p32"/>
            <p:cNvGrpSpPr/>
            <p:nvPr/>
          </p:nvGrpSpPr>
          <p:grpSpPr>
            <a:xfrm>
              <a:off x="340225" y="0"/>
              <a:ext cx="8463600" cy="5143500"/>
              <a:chOff x="340225" y="0"/>
              <a:chExt cx="8463600" cy="5143500"/>
            </a:xfrm>
          </p:grpSpPr>
          <p:cxnSp>
            <p:nvCxnSpPr>
              <p:cNvPr id="361" name="Google Shape;361;p32"/>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362" name="Google Shape;362;p32"/>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63"/>
        <p:cNvGrpSpPr/>
        <p:nvPr/>
      </p:nvGrpSpPr>
      <p:grpSpPr>
        <a:xfrm>
          <a:off x="0" y="0"/>
          <a:ext cx="0" cy="0"/>
          <a:chOff x="0" y="0"/>
          <a:chExt cx="0" cy="0"/>
        </a:xfrm>
      </p:grpSpPr>
      <p:sp>
        <p:nvSpPr>
          <p:cNvPr id="364" name="Google Shape;364;p33"/>
          <p:cNvSpPr txBox="1">
            <a:spLocks noGrp="1"/>
          </p:cNvSpPr>
          <p:nvPr>
            <p:ph type="title"/>
          </p:nvPr>
        </p:nvSpPr>
        <p:spPr>
          <a:xfrm>
            <a:off x="2602500" y="1794350"/>
            <a:ext cx="3939000" cy="17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3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65" name="Google Shape;365;p33"/>
          <p:cNvSpPr txBox="1">
            <a:spLocks noGrp="1"/>
          </p:cNvSpPr>
          <p:nvPr>
            <p:ph type="title" idx="2" hasCustomPrompt="1"/>
          </p:nvPr>
        </p:nvSpPr>
        <p:spPr>
          <a:xfrm>
            <a:off x="3830850" y="319700"/>
            <a:ext cx="1482300" cy="1474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8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366" name="Google Shape;366;p33"/>
          <p:cNvSpPr txBox="1">
            <a:spLocks noGrp="1"/>
          </p:cNvSpPr>
          <p:nvPr>
            <p:ph type="subTitle" idx="1"/>
          </p:nvPr>
        </p:nvSpPr>
        <p:spPr>
          <a:xfrm>
            <a:off x="3031500" y="3848746"/>
            <a:ext cx="3081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600"/>
            </a:lvl1pPr>
            <a:lvl2pPr lvl="1" algn="r" rtl="0">
              <a:lnSpc>
                <a:spcPct val="100000"/>
              </a:lnSpc>
              <a:spcBef>
                <a:spcPts val="1600"/>
              </a:spcBef>
              <a:spcAft>
                <a:spcPts val="0"/>
              </a:spcAft>
              <a:buClr>
                <a:schemeClr val="dk2"/>
              </a:buClr>
              <a:buSzPts val="1400"/>
              <a:buNone/>
              <a:defRPr>
                <a:solidFill>
                  <a:schemeClr val="dk2"/>
                </a:solidFill>
              </a:defRPr>
            </a:lvl2pPr>
            <a:lvl3pPr lvl="2" algn="r" rtl="0">
              <a:lnSpc>
                <a:spcPct val="100000"/>
              </a:lnSpc>
              <a:spcBef>
                <a:spcPts val="1600"/>
              </a:spcBef>
              <a:spcAft>
                <a:spcPts val="0"/>
              </a:spcAft>
              <a:buClr>
                <a:schemeClr val="dk2"/>
              </a:buClr>
              <a:buSzPts val="1400"/>
              <a:buNone/>
              <a:defRPr>
                <a:solidFill>
                  <a:schemeClr val="dk2"/>
                </a:solidFill>
              </a:defRPr>
            </a:lvl3pPr>
            <a:lvl4pPr lvl="3" algn="r" rtl="0">
              <a:lnSpc>
                <a:spcPct val="100000"/>
              </a:lnSpc>
              <a:spcBef>
                <a:spcPts val="1600"/>
              </a:spcBef>
              <a:spcAft>
                <a:spcPts val="0"/>
              </a:spcAft>
              <a:buClr>
                <a:schemeClr val="dk2"/>
              </a:buClr>
              <a:buSzPts val="1400"/>
              <a:buNone/>
              <a:defRPr>
                <a:solidFill>
                  <a:schemeClr val="dk2"/>
                </a:solidFill>
              </a:defRPr>
            </a:lvl4pPr>
            <a:lvl5pPr lvl="4" algn="r" rtl="0">
              <a:lnSpc>
                <a:spcPct val="100000"/>
              </a:lnSpc>
              <a:spcBef>
                <a:spcPts val="1600"/>
              </a:spcBef>
              <a:spcAft>
                <a:spcPts val="0"/>
              </a:spcAft>
              <a:buClr>
                <a:schemeClr val="dk2"/>
              </a:buClr>
              <a:buSzPts val="1400"/>
              <a:buNone/>
              <a:defRPr>
                <a:solidFill>
                  <a:schemeClr val="dk2"/>
                </a:solidFill>
              </a:defRPr>
            </a:lvl5pPr>
            <a:lvl6pPr lvl="5" algn="r" rtl="0">
              <a:lnSpc>
                <a:spcPct val="100000"/>
              </a:lnSpc>
              <a:spcBef>
                <a:spcPts val="1600"/>
              </a:spcBef>
              <a:spcAft>
                <a:spcPts val="0"/>
              </a:spcAft>
              <a:buClr>
                <a:schemeClr val="dk2"/>
              </a:buClr>
              <a:buSzPts val="1400"/>
              <a:buNone/>
              <a:defRPr>
                <a:solidFill>
                  <a:schemeClr val="dk2"/>
                </a:solidFill>
              </a:defRPr>
            </a:lvl6pPr>
            <a:lvl7pPr lvl="6" algn="r" rtl="0">
              <a:lnSpc>
                <a:spcPct val="100000"/>
              </a:lnSpc>
              <a:spcBef>
                <a:spcPts val="1600"/>
              </a:spcBef>
              <a:spcAft>
                <a:spcPts val="0"/>
              </a:spcAft>
              <a:buClr>
                <a:schemeClr val="dk2"/>
              </a:buClr>
              <a:buSzPts val="1400"/>
              <a:buNone/>
              <a:defRPr>
                <a:solidFill>
                  <a:schemeClr val="dk2"/>
                </a:solidFill>
              </a:defRPr>
            </a:lvl7pPr>
            <a:lvl8pPr lvl="7" algn="r" rtl="0">
              <a:lnSpc>
                <a:spcPct val="100000"/>
              </a:lnSpc>
              <a:spcBef>
                <a:spcPts val="1600"/>
              </a:spcBef>
              <a:spcAft>
                <a:spcPts val="0"/>
              </a:spcAft>
              <a:buClr>
                <a:schemeClr val="dk2"/>
              </a:buClr>
              <a:buSzPts val="1400"/>
              <a:buNone/>
              <a:defRPr>
                <a:solidFill>
                  <a:schemeClr val="dk2"/>
                </a:solidFill>
              </a:defRPr>
            </a:lvl8pPr>
            <a:lvl9pPr lvl="8" algn="r" rtl="0">
              <a:lnSpc>
                <a:spcPct val="100000"/>
              </a:lnSpc>
              <a:spcBef>
                <a:spcPts val="1600"/>
              </a:spcBef>
              <a:spcAft>
                <a:spcPts val="1600"/>
              </a:spcAft>
              <a:buClr>
                <a:schemeClr val="dk2"/>
              </a:buClr>
              <a:buSzPts val="1400"/>
              <a:buNone/>
              <a:defRPr>
                <a:solidFill>
                  <a:schemeClr val="dk2"/>
                </a:solidFill>
              </a:defRPr>
            </a:lvl9pPr>
          </a:lstStyle>
          <a:p>
            <a:endParaRPr/>
          </a:p>
        </p:txBody>
      </p:sp>
      <p:grpSp>
        <p:nvGrpSpPr>
          <p:cNvPr id="367" name="Google Shape;367;p33"/>
          <p:cNvGrpSpPr/>
          <p:nvPr/>
        </p:nvGrpSpPr>
        <p:grpSpPr>
          <a:xfrm>
            <a:off x="0" y="0"/>
            <a:ext cx="9144000" cy="5143500"/>
            <a:chOff x="0" y="0"/>
            <a:chExt cx="9144000" cy="5143500"/>
          </a:xfrm>
        </p:grpSpPr>
        <p:grpSp>
          <p:nvGrpSpPr>
            <p:cNvPr id="368" name="Google Shape;368;p33"/>
            <p:cNvGrpSpPr/>
            <p:nvPr/>
          </p:nvGrpSpPr>
          <p:grpSpPr>
            <a:xfrm>
              <a:off x="340225" y="0"/>
              <a:ext cx="8463600" cy="5143500"/>
              <a:chOff x="340225" y="0"/>
              <a:chExt cx="8463600" cy="5143500"/>
            </a:xfrm>
          </p:grpSpPr>
          <p:cxnSp>
            <p:nvCxnSpPr>
              <p:cNvPr id="369" name="Google Shape;369;p33"/>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370" name="Google Shape;370;p33"/>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grpSp>
          <p:nvGrpSpPr>
            <p:cNvPr id="371" name="Google Shape;371;p33"/>
            <p:cNvGrpSpPr/>
            <p:nvPr/>
          </p:nvGrpSpPr>
          <p:grpSpPr>
            <a:xfrm>
              <a:off x="0" y="319750"/>
              <a:ext cx="9144000" cy="4503950"/>
              <a:chOff x="0" y="319750"/>
              <a:chExt cx="9144000" cy="4503950"/>
            </a:xfrm>
          </p:grpSpPr>
          <p:cxnSp>
            <p:nvCxnSpPr>
              <p:cNvPr id="372" name="Google Shape;372;p33"/>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373" name="Google Shape;373;p33"/>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74"/>
        <p:cNvGrpSpPr/>
        <p:nvPr/>
      </p:nvGrpSpPr>
      <p:grpSpPr>
        <a:xfrm>
          <a:off x="0" y="0"/>
          <a:ext cx="0" cy="0"/>
          <a:chOff x="0" y="0"/>
          <a:chExt cx="0" cy="0"/>
        </a:xfrm>
      </p:grpSpPr>
      <p:sp>
        <p:nvSpPr>
          <p:cNvPr id="375" name="Google Shape;37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76" name="Google Shape;376;p34"/>
          <p:cNvGrpSpPr/>
          <p:nvPr/>
        </p:nvGrpSpPr>
        <p:grpSpPr>
          <a:xfrm>
            <a:off x="0" y="0"/>
            <a:ext cx="9144000" cy="5143500"/>
            <a:chOff x="0" y="0"/>
            <a:chExt cx="9144000" cy="5143500"/>
          </a:xfrm>
        </p:grpSpPr>
        <p:grpSp>
          <p:nvGrpSpPr>
            <p:cNvPr id="377" name="Google Shape;377;p34"/>
            <p:cNvGrpSpPr/>
            <p:nvPr/>
          </p:nvGrpSpPr>
          <p:grpSpPr>
            <a:xfrm>
              <a:off x="340225" y="0"/>
              <a:ext cx="8463600" cy="5143500"/>
              <a:chOff x="340225" y="0"/>
              <a:chExt cx="8463600" cy="5143500"/>
            </a:xfrm>
          </p:grpSpPr>
          <p:cxnSp>
            <p:nvCxnSpPr>
              <p:cNvPr id="378" name="Google Shape;378;p34"/>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379" name="Google Shape;379;p34"/>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380" name="Google Shape;380;p34"/>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381" name="Google Shape;381;p34"/>
          <p:cNvPicPr preferRelativeResize="0"/>
          <p:nvPr/>
        </p:nvPicPr>
        <p:blipFill rotWithShape="1">
          <a:blip r:embed="rId2">
            <a:alphaModFix/>
          </a:blip>
          <a:srcRect l="3776" t="30071" r="3656" b="63710"/>
          <a:stretch/>
        </p:blipFill>
        <p:spPr>
          <a:xfrm>
            <a:off x="345325" y="4823700"/>
            <a:ext cx="8463601" cy="319801"/>
          </a:xfrm>
          <a:prstGeom prst="rect">
            <a:avLst/>
          </a:prstGeom>
          <a:noFill/>
          <a:ln>
            <a:noFill/>
          </a:ln>
        </p:spPr>
      </p:pic>
      <p:pic>
        <p:nvPicPr>
          <p:cNvPr id="382" name="Google Shape;382;p34"/>
          <p:cNvPicPr preferRelativeResize="0"/>
          <p:nvPr/>
        </p:nvPicPr>
        <p:blipFill rotWithShape="1">
          <a:blip r:embed="rId2">
            <a:alphaModFix/>
          </a:blip>
          <a:srcRect l="17502" r="78776" b="76132"/>
          <a:stretch/>
        </p:blipFill>
        <p:spPr>
          <a:xfrm>
            <a:off x="75" y="0"/>
            <a:ext cx="340224" cy="1227600"/>
          </a:xfrm>
          <a:prstGeom prst="rect">
            <a:avLst/>
          </a:prstGeom>
          <a:noFill/>
          <a:ln>
            <a:noFill/>
          </a:ln>
        </p:spPr>
      </p:pic>
      <p:pic>
        <p:nvPicPr>
          <p:cNvPr id="383" name="Google Shape;383;p34"/>
          <p:cNvPicPr preferRelativeResize="0"/>
          <p:nvPr/>
        </p:nvPicPr>
        <p:blipFill rotWithShape="1">
          <a:blip r:embed="rId2">
            <a:alphaModFix/>
          </a:blip>
          <a:srcRect l="89611" r="6667" b="76133"/>
          <a:stretch/>
        </p:blipFill>
        <p:spPr>
          <a:xfrm>
            <a:off x="8803649" y="1"/>
            <a:ext cx="340224" cy="1227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720000" y="630000"/>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6000"/>
            </a:lvl1pPr>
            <a:lvl2pPr lvl="1" algn="ctr" rtl="0">
              <a:spcBef>
                <a:spcPts val="0"/>
              </a:spcBef>
              <a:spcAft>
                <a:spcPts val="0"/>
              </a:spcAft>
              <a:buClr>
                <a:schemeClr val="dk2"/>
              </a:buClr>
              <a:buSzPts val="3200"/>
              <a:buNone/>
              <a:defRPr>
                <a:solidFill>
                  <a:schemeClr val="dk2"/>
                </a:solidFill>
              </a:defRPr>
            </a:lvl2pPr>
            <a:lvl3pPr lvl="2" algn="ctr" rtl="0">
              <a:spcBef>
                <a:spcPts val="0"/>
              </a:spcBef>
              <a:spcAft>
                <a:spcPts val="0"/>
              </a:spcAft>
              <a:buClr>
                <a:schemeClr val="dk2"/>
              </a:buClr>
              <a:buSzPts val="3200"/>
              <a:buNone/>
              <a:defRPr>
                <a:solidFill>
                  <a:schemeClr val="dk2"/>
                </a:solidFill>
              </a:defRPr>
            </a:lvl3pPr>
            <a:lvl4pPr lvl="3" algn="ctr" rtl="0">
              <a:spcBef>
                <a:spcPts val="0"/>
              </a:spcBef>
              <a:spcAft>
                <a:spcPts val="0"/>
              </a:spcAft>
              <a:buClr>
                <a:schemeClr val="dk2"/>
              </a:buClr>
              <a:buSzPts val="3200"/>
              <a:buNone/>
              <a:defRPr>
                <a:solidFill>
                  <a:schemeClr val="dk2"/>
                </a:solidFill>
              </a:defRPr>
            </a:lvl4pPr>
            <a:lvl5pPr lvl="4" algn="ctr" rtl="0">
              <a:spcBef>
                <a:spcPts val="0"/>
              </a:spcBef>
              <a:spcAft>
                <a:spcPts val="0"/>
              </a:spcAft>
              <a:buClr>
                <a:schemeClr val="dk2"/>
              </a:buClr>
              <a:buSzPts val="3200"/>
              <a:buNone/>
              <a:defRPr>
                <a:solidFill>
                  <a:schemeClr val="dk2"/>
                </a:solidFill>
              </a:defRPr>
            </a:lvl5pPr>
            <a:lvl6pPr lvl="5" algn="ctr" rtl="0">
              <a:spcBef>
                <a:spcPts val="0"/>
              </a:spcBef>
              <a:spcAft>
                <a:spcPts val="0"/>
              </a:spcAft>
              <a:buClr>
                <a:schemeClr val="dk2"/>
              </a:buClr>
              <a:buSzPts val="3200"/>
              <a:buNone/>
              <a:defRPr>
                <a:solidFill>
                  <a:schemeClr val="dk2"/>
                </a:solidFill>
              </a:defRPr>
            </a:lvl6pPr>
            <a:lvl7pPr lvl="6" algn="ctr" rtl="0">
              <a:spcBef>
                <a:spcPts val="0"/>
              </a:spcBef>
              <a:spcAft>
                <a:spcPts val="0"/>
              </a:spcAft>
              <a:buClr>
                <a:schemeClr val="dk2"/>
              </a:buClr>
              <a:buSzPts val="3200"/>
              <a:buNone/>
              <a:defRPr>
                <a:solidFill>
                  <a:schemeClr val="dk2"/>
                </a:solidFill>
              </a:defRPr>
            </a:lvl7pPr>
            <a:lvl8pPr lvl="7" algn="ctr" rtl="0">
              <a:spcBef>
                <a:spcPts val="0"/>
              </a:spcBef>
              <a:spcAft>
                <a:spcPts val="0"/>
              </a:spcAft>
              <a:buClr>
                <a:schemeClr val="dk2"/>
              </a:buClr>
              <a:buSzPts val="3200"/>
              <a:buNone/>
              <a:defRPr>
                <a:solidFill>
                  <a:schemeClr val="dk2"/>
                </a:solidFill>
              </a:defRPr>
            </a:lvl8pPr>
            <a:lvl9pPr lvl="8" algn="ctr" rtl="0">
              <a:spcBef>
                <a:spcPts val="0"/>
              </a:spcBef>
              <a:spcAft>
                <a:spcPts val="0"/>
              </a:spcAft>
              <a:buClr>
                <a:schemeClr val="dk2"/>
              </a:buClr>
              <a:buSzPts val="3200"/>
              <a:buNone/>
              <a:defRPr>
                <a:solidFill>
                  <a:schemeClr val="dk2"/>
                </a:solidFill>
              </a:defRPr>
            </a:lvl9pPr>
          </a:lstStyle>
          <a:p>
            <a:endParaRPr/>
          </a:p>
        </p:txBody>
      </p:sp>
      <p:sp>
        <p:nvSpPr>
          <p:cNvPr id="386" name="Google Shape;386;p35"/>
          <p:cNvSpPr txBox="1">
            <a:spLocks noGrp="1"/>
          </p:cNvSpPr>
          <p:nvPr>
            <p:ph type="subTitle" idx="1"/>
          </p:nvPr>
        </p:nvSpPr>
        <p:spPr>
          <a:xfrm>
            <a:off x="720000" y="1582675"/>
            <a:ext cx="42132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7" name="Google Shape;387;p35"/>
          <p:cNvSpPr txBox="1"/>
          <p:nvPr/>
        </p:nvSpPr>
        <p:spPr>
          <a:xfrm>
            <a:off x="720000" y="3395400"/>
            <a:ext cx="3552000" cy="719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2"/>
                </a:solidFill>
                <a:latin typeface="Assistant"/>
                <a:ea typeface="Assistant"/>
                <a:cs typeface="Assistant"/>
                <a:sym typeface="Assistant"/>
              </a:rPr>
              <a:t>CRÉDITOS: este modelo de apresentação foi criado pelo </a:t>
            </a:r>
            <a:r>
              <a:rPr lang="en" sz="1200" b="1">
                <a:solidFill>
                  <a:schemeClr val="dk2"/>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dk2"/>
                </a:solidFill>
                <a:latin typeface="Assistant"/>
                <a:ea typeface="Assistant"/>
                <a:cs typeface="Assistant"/>
                <a:sym typeface="Assistant"/>
              </a:rPr>
              <a:t>, e inclui ícones da </a:t>
            </a:r>
            <a:r>
              <a:rPr lang="en" sz="1200" b="1">
                <a:solidFill>
                  <a:schemeClr val="dk2"/>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dk2"/>
                </a:solidFill>
                <a:latin typeface="Assistant"/>
                <a:ea typeface="Assistant"/>
                <a:cs typeface="Assistant"/>
                <a:sym typeface="Assistant"/>
              </a:rPr>
              <a:t> e infográficos e imagens da </a:t>
            </a:r>
            <a:r>
              <a:rPr lang="en" sz="1200" b="1">
                <a:solidFill>
                  <a:schemeClr val="dk2"/>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200" b="1">
              <a:solidFill>
                <a:schemeClr val="dk2"/>
              </a:solidFill>
              <a:latin typeface="Assistant"/>
              <a:ea typeface="Assistant"/>
              <a:cs typeface="Assistant"/>
              <a:sym typeface="Assistant"/>
            </a:endParaRPr>
          </a:p>
        </p:txBody>
      </p:sp>
      <p:grpSp>
        <p:nvGrpSpPr>
          <p:cNvPr id="388" name="Google Shape;388;p35"/>
          <p:cNvGrpSpPr/>
          <p:nvPr/>
        </p:nvGrpSpPr>
        <p:grpSpPr>
          <a:xfrm>
            <a:off x="0" y="0"/>
            <a:ext cx="9144000" cy="5143500"/>
            <a:chOff x="0" y="0"/>
            <a:chExt cx="9144000" cy="5143500"/>
          </a:xfrm>
        </p:grpSpPr>
        <p:grpSp>
          <p:nvGrpSpPr>
            <p:cNvPr id="389" name="Google Shape;389;p35"/>
            <p:cNvGrpSpPr/>
            <p:nvPr/>
          </p:nvGrpSpPr>
          <p:grpSpPr>
            <a:xfrm>
              <a:off x="0" y="0"/>
              <a:ext cx="9144000" cy="5143500"/>
              <a:chOff x="0" y="0"/>
              <a:chExt cx="9144000" cy="5143500"/>
            </a:xfrm>
          </p:grpSpPr>
          <p:grpSp>
            <p:nvGrpSpPr>
              <p:cNvPr id="390" name="Google Shape;390;p35"/>
              <p:cNvGrpSpPr/>
              <p:nvPr/>
            </p:nvGrpSpPr>
            <p:grpSpPr>
              <a:xfrm>
                <a:off x="340225" y="0"/>
                <a:ext cx="8463600" cy="5143500"/>
                <a:chOff x="340225" y="0"/>
                <a:chExt cx="8463600" cy="5143500"/>
              </a:xfrm>
            </p:grpSpPr>
            <p:cxnSp>
              <p:nvCxnSpPr>
                <p:cNvPr id="391" name="Google Shape;391;p35"/>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392" name="Google Shape;392;p35"/>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393" name="Google Shape;393;p35"/>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cxnSp>
          <p:nvCxnSpPr>
            <p:cNvPr id="394" name="Google Shape;394;p35"/>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7_1">
    <p:spTree>
      <p:nvGrpSpPr>
        <p:cNvPr id="1" name="Shape 395"/>
        <p:cNvGrpSpPr/>
        <p:nvPr/>
      </p:nvGrpSpPr>
      <p:grpSpPr>
        <a:xfrm>
          <a:off x="0" y="0"/>
          <a:ext cx="0" cy="0"/>
          <a:chOff x="0" y="0"/>
          <a:chExt cx="0" cy="0"/>
        </a:xfrm>
      </p:grpSpPr>
      <p:grpSp>
        <p:nvGrpSpPr>
          <p:cNvPr id="396" name="Google Shape;396;p36"/>
          <p:cNvGrpSpPr/>
          <p:nvPr/>
        </p:nvGrpSpPr>
        <p:grpSpPr>
          <a:xfrm>
            <a:off x="0" y="0"/>
            <a:ext cx="9144000" cy="5143500"/>
            <a:chOff x="0" y="0"/>
            <a:chExt cx="9144000" cy="5143500"/>
          </a:xfrm>
        </p:grpSpPr>
        <p:grpSp>
          <p:nvGrpSpPr>
            <p:cNvPr id="397" name="Google Shape;397;p36"/>
            <p:cNvGrpSpPr/>
            <p:nvPr/>
          </p:nvGrpSpPr>
          <p:grpSpPr>
            <a:xfrm>
              <a:off x="340225" y="0"/>
              <a:ext cx="8463600" cy="5143500"/>
              <a:chOff x="340225" y="0"/>
              <a:chExt cx="8463600" cy="5143500"/>
            </a:xfrm>
          </p:grpSpPr>
          <p:cxnSp>
            <p:nvCxnSpPr>
              <p:cNvPr id="398" name="Google Shape;398;p36"/>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399" name="Google Shape;399;p36"/>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400" name="Google Shape;400;p36"/>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401" name="Google Shape;401;p36"/>
          <p:cNvPicPr preferRelativeResize="0"/>
          <p:nvPr/>
        </p:nvPicPr>
        <p:blipFill rotWithShape="1">
          <a:blip r:embed="rId2">
            <a:alphaModFix/>
          </a:blip>
          <a:srcRect l="3776" t="53778" r="3656" b="40004"/>
          <a:stretch/>
        </p:blipFill>
        <p:spPr>
          <a:xfrm>
            <a:off x="345325" y="4823700"/>
            <a:ext cx="8463601" cy="31980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7_1_1">
    <p:spTree>
      <p:nvGrpSpPr>
        <p:cNvPr id="1" name="Shape 402"/>
        <p:cNvGrpSpPr/>
        <p:nvPr/>
      </p:nvGrpSpPr>
      <p:grpSpPr>
        <a:xfrm>
          <a:off x="0" y="0"/>
          <a:ext cx="0" cy="0"/>
          <a:chOff x="0" y="0"/>
          <a:chExt cx="0" cy="0"/>
        </a:xfrm>
      </p:grpSpPr>
      <p:pic>
        <p:nvPicPr>
          <p:cNvPr id="403" name="Google Shape;403;p37"/>
          <p:cNvPicPr preferRelativeResize="0"/>
          <p:nvPr/>
        </p:nvPicPr>
        <p:blipFill rotWithShape="1">
          <a:blip r:embed="rId2">
            <a:alphaModFix/>
          </a:blip>
          <a:srcRect t="43642" b="43641"/>
          <a:stretch/>
        </p:blipFill>
        <p:spPr>
          <a:xfrm>
            <a:off x="340225" y="324829"/>
            <a:ext cx="8463600" cy="605348"/>
          </a:xfrm>
          <a:prstGeom prst="rect">
            <a:avLst/>
          </a:prstGeom>
          <a:noFill/>
          <a:ln>
            <a:noFill/>
          </a:ln>
        </p:spPr>
      </p:pic>
      <p:grpSp>
        <p:nvGrpSpPr>
          <p:cNvPr id="404" name="Google Shape;404;p37"/>
          <p:cNvGrpSpPr/>
          <p:nvPr/>
        </p:nvGrpSpPr>
        <p:grpSpPr>
          <a:xfrm>
            <a:off x="0" y="0"/>
            <a:ext cx="9144000" cy="5143500"/>
            <a:chOff x="0" y="0"/>
            <a:chExt cx="9144000" cy="5143500"/>
          </a:xfrm>
        </p:grpSpPr>
        <p:grpSp>
          <p:nvGrpSpPr>
            <p:cNvPr id="405" name="Google Shape;405;p37"/>
            <p:cNvGrpSpPr/>
            <p:nvPr/>
          </p:nvGrpSpPr>
          <p:grpSpPr>
            <a:xfrm>
              <a:off x="340225" y="0"/>
              <a:ext cx="8463600" cy="5143500"/>
              <a:chOff x="340225" y="0"/>
              <a:chExt cx="8463600" cy="5143500"/>
            </a:xfrm>
          </p:grpSpPr>
          <p:cxnSp>
            <p:nvCxnSpPr>
              <p:cNvPr id="406" name="Google Shape;406;p37"/>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407" name="Google Shape;407;p37"/>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408" name="Google Shape;408;p37"/>
            <p:cNvCxnSpPr/>
            <p:nvPr/>
          </p:nvCxnSpPr>
          <p:spPr>
            <a:xfrm>
              <a:off x="0" y="4513401"/>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409" name="Google Shape;409;p37"/>
            <p:cNvCxnSpPr/>
            <p:nvPr/>
          </p:nvCxnSpPr>
          <p:spPr>
            <a:xfrm>
              <a:off x="0" y="324826"/>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410" name="Google Shape;410;p37"/>
          <p:cNvPicPr preferRelativeResize="0"/>
          <p:nvPr/>
        </p:nvPicPr>
        <p:blipFill rotWithShape="1">
          <a:blip r:embed="rId2">
            <a:alphaModFix/>
          </a:blip>
          <a:srcRect t="83013" b="4271"/>
          <a:stretch/>
        </p:blipFill>
        <p:spPr>
          <a:xfrm>
            <a:off x="340225" y="3908154"/>
            <a:ext cx="8463600" cy="605348"/>
          </a:xfrm>
          <a:prstGeom prst="rect">
            <a:avLst/>
          </a:prstGeom>
          <a:noFill/>
          <a:ln>
            <a:noFill/>
          </a:ln>
        </p:spPr>
      </p:pic>
      <p:grpSp>
        <p:nvGrpSpPr>
          <p:cNvPr id="411" name="Google Shape;411;p37"/>
          <p:cNvGrpSpPr/>
          <p:nvPr/>
        </p:nvGrpSpPr>
        <p:grpSpPr>
          <a:xfrm>
            <a:off x="0" y="930166"/>
            <a:ext cx="9144000" cy="2977975"/>
            <a:chOff x="0" y="930166"/>
            <a:chExt cx="9144000" cy="2977975"/>
          </a:xfrm>
        </p:grpSpPr>
        <p:cxnSp>
          <p:nvCxnSpPr>
            <p:cNvPr id="412" name="Google Shape;412;p37"/>
            <p:cNvCxnSpPr/>
            <p:nvPr/>
          </p:nvCxnSpPr>
          <p:spPr>
            <a:xfrm>
              <a:off x="0" y="930166"/>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413" name="Google Shape;413;p37"/>
            <p:cNvCxnSpPr/>
            <p:nvPr/>
          </p:nvCxnSpPr>
          <p:spPr>
            <a:xfrm>
              <a:off x="0" y="3908141"/>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l="30446" r="65832" b="76133"/>
          <a:stretch/>
        </p:blipFill>
        <p:spPr>
          <a:xfrm>
            <a:off x="100" y="0"/>
            <a:ext cx="340224" cy="1227600"/>
          </a:xfrm>
          <a:prstGeom prst="rect">
            <a:avLst/>
          </a:prstGeom>
          <a:noFill/>
          <a:ln>
            <a:noFill/>
          </a:ln>
        </p:spPr>
      </p:pic>
      <p:pic>
        <p:nvPicPr>
          <p:cNvPr id="36" name="Google Shape;36;p5"/>
          <p:cNvPicPr preferRelativeResize="0"/>
          <p:nvPr/>
        </p:nvPicPr>
        <p:blipFill rotWithShape="1">
          <a:blip r:embed="rId2">
            <a:alphaModFix/>
          </a:blip>
          <a:srcRect l="3721" t="93782" r="3711"/>
          <a:stretch/>
        </p:blipFill>
        <p:spPr>
          <a:xfrm>
            <a:off x="340175" y="4823700"/>
            <a:ext cx="8463601" cy="319801"/>
          </a:xfrm>
          <a:prstGeom prst="rect">
            <a:avLst/>
          </a:prstGeom>
          <a:noFill/>
          <a:ln>
            <a:noFill/>
          </a:ln>
        </p:spPr>
      </p:pic>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 name="Google Shape;38;p5"/>
          <p:cNvSpPr txBox="1">
            <a:spLocks noGrp="1"/>
          </p:cNvSpPr>
          <p:nvPr>
            <p:ph type="title" idx="2"/>
          </p:nvPr>
        </p:nvSpPr>
        <p:spPr>
          <a:xfrm>
            <a:off x="872125" y="3098951"/>
            <a:ext cx="2937300" cy="43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9" name="Google Shape;39;p5"/>
          <p:cNvSpPr txBox="1">
            <a:spLocks noGrp="1"/>
          </p:cNvSpPr>
          <p:nvPr>
            <p:ph type="title" idx="3"/>
          </p:nvPr>
        </p:nvSpPr>
        <p:spPr>
          <a:xfrm>
            <a:off x="5103679" y="3098951"/>
            <a:ext cx="2937900" cy="43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 name="Google Shape;40;p5"/>
          <p:cNvSpPr txBox="1">
            <a:spLocks noGrp="1"/>
          </p:cNvSpPr>
          <p:nvPr>
            <p:ph type="subTitle" idx="1"/>
          </p:nvPr>
        </p:nvSpPr>
        <p:spPr>
          <a:xfrm>
            <a:off x="5103673" y="3534704"/>
            <a:ext cx="2937900" cy="7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4"/>
          </p:nvPr>
        </p:nvSpPr>
        <p:spPr>
          <a:xfrm>
            <a:off x="872300" y="3534704"/>
            <a:ext cx="2937300" cy="7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42" name="Google Shape;42;p5"/>
          <p:cNvGrpSpPr/>
          <p:nvPr/>
        </p:nvGrpSpPr>
        <p:grpSpPr>
          <a:xfrm>
            <a:off x="0" y="0"/>
            <a:ext cx="9144000" cy="5143500"/>
            <a:chOff x="0" y="0"/>
            <a:chExt cx="9144000" cy="5143500"/>
          </a:xfrm>
        </p:grpSpPr>
        <p:grpSp>
          <p:nvGrpSpPr>
            <p:cNvPr id="43" name="Google Shape;43;p5"/>
            <p:cNvGrpSpPr/>
            <p:nvPr/>
          </p:nvGrpSpPr>
          <p:grpSpPr>
            <a:xfrm>
              <a:off x="340225" y="0"/>
              <a:ext cx="8463600" cy="5143500"/>
              <a:chOff x="340225" y="0"/>
              <a:chExt cx="8463600" cy="5143500"/>
            </a:xfrm>
          </p:grpSpPr>
          <p:cxnSp>
            <p:nvCxnSpPr>
              <p:cNvPr id="44" name="Google Shape;44;p5"/>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45" name="Google Shape;45;p5"/>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46" name="Google Shape;46;p5"/>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pic>
        <p:nvPicPr>
          <p:cNvPr id="47" name="Google Shape;47;p5"/>
          <p:cNvPicPr preferRelativeResize="0"/>
          <p:nvPr/>
        </p:nvPicPr>
        <p:blipFill rotWithShape="1">
          <a:blip r:embed="rId2">
            <a:alphaModFix/>
          </a:blip>
          <a:srcRect l="96279" b="76133"/>
          <a:stretch/>
        </p:blipFill>
        <p:spPr>
          <a:xfrm>
            <a:off x="8803675" y="0"/>
            <a:ext cx="340224" cy="1227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l="3776" t="53778" r="3656" b="40004"/>
          <a:stretch/>
        </p:blipFill>
        <p:spPr>
          <a:xfrm>
            <a:off x="345325" y="4823700"/>
            <a:ext cx="8463601" cy="319801"/>
          </a:xfrm>
          <a:prstGeom prst="rect">
            <a:avLst/>
          </a:prstGeom>
          <a:noFill/>
          <a:ln>
            <a:noFill/>
          </a:ln>
        </p:spPr>
      </p:pic>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51" name="Google Shape;51;p6"/>
          <p:cNvGrpSpPr/>
          <p:nvPr/>
        </p:nvGrpSpPr>
        <p:grpSpPr>
          <a:xfrm>
            <a:off x="0" y="0"/>
            <a:ext cx="9144000" cy="5143500"/>
            <a:chOff x="0" y="0"/>
            <a:chExt cx="9144000" cy="5143500"/>
          </a:xfrm>
        </p:grpSpPr>
        <p:grpSp>
          <p:nvGrpSpPr>
            <p:cNvPr id="52" name="Google Shape;52;p6"/>
            <p:cNvGrpSpPr/>
            <p:nvPr/>
          </p:nvGrpSpPr>
          <p:grpSpPr>
            <a:xfrm>
              <a:off x="340225" y="0"/>
              <a:ext cx="8463600" cy="5143500"/>
              <a:chOff x="340225" y="0"/>
              <a:chExt cx="8463600" cy="5143500"/>
            </a:xfrm>
          </p:grpSpPr>
          <p:cxnSp>
            <p:nvCxnSpPr>
              <p:cNvPr id="53" name="Google Shape;53;p6"/>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54" name="Google Shape;54;p6"/>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55" name="Google Shape;55;p6"/>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l="3773" t="87750" r="42853"/>
          <a:stretch/>
        </p:blipFill>
        <p:spPr>
          <a:xfrm>
            <a:off x="345325" y="4513425"/>
            <a:ext cx="4880276" cy="630075"/>
          </a:xfrm>
          <a:prstGeom prst="rect">
            <a:avLst/>
          </a:prstGeom>
          <a:noFill/>
          <a:ln>
            <a:noFill/>
          </a:ln>
        </p:spPr>
      </p:pic>
      <p:pic>
        <p:nvPicPr>
          <p:cNvPr id="58" name="Google Shape;58;p7"/>
          <p:cNvPicPr preferRelativeResize="0"/>
          <p:nvPr/>
        </p:nvPicPr>
        <p:blipFill rotWithShape="1">
          <a:blip r:embed="rId2">
            <a:alphaModFix/>
          </a:blip>
          <a:srcRect l="3773" t="6314" r="42853" b="81434"/>
          <a:stretch/>
        </p:blipFill>
        <p:spPr>
          <a:xfrm>
            <a:off x="345325" y="324825"/>
            <a:ext cx="4880276" cy="630075"/>
          </a:xfrm>
          <a:prstGeom prst="rect">
            <a:avLst/>
          </a:prstGeom>
          <a:noFill/>
          <a:ln>
            <a:noFill/>
          </a:ln>
        </p:spPr>
      </p:pic>
      <p:sp>
        <p:nvSpPr>
          <p:cNvPr id="59" name="Google Shape;59;p7"/>
          <p:cNvSpPr txBox="1">
            <a:spLocks noGrp="1"/>
          </p:cNvSpPr>
          <p:nvPr>
            <p:ph type="title"/>
          </p:nvPr>
        </p:nvSpPr>
        <p:spPr>
          <a:xfrm>
            <a:off x="720000" y="1502888"/>
            <a:ext cx="4086900" cy="1218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0" name="Google Shape;60;p7"/>
          <p:cNvSpPr txBox="1">
            <a:spLocks noGrp="1"/>
          </p:cNvSpPr>
          <p:nvPr>
            <p:ph type="subTitle" idx="1"/>
          </p:nvPr>
        </p:nvSpPr>
        <p:spPr>
          <a:xfrm>
            <a:off x="720000" y="2721788"/>
            <a:ext cx="4086900" cy="12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1" name="Google Shape;61;p7"/>
          <p:cNvGrpSpPr/>
          <p:nvPr/>
        </p:nvGrpSpPr>
        <p:grpSpPr>
          <a:xfrm>
            <a:off x="0" y="0"/>
            <a:ext cx="9144000" cy="5143500"/>
            <a:chOff x="0" y="0"/>
            <a:chExt cx="9144000" cy="5143500"/>
          </a:xfrm>
        </p:grpSpPr>
        <p:grpSp>
          <p:nvGrpSpPr>
            <p:cNvPr id="62" name="Google Shape;62;p7"/>
            <p:cNvGrpSpPr/>
            <p:nvPr/>
          </p:nvGrpSpPr>
          <p:grpSpPr>
            <a:xfrm>
              <a:off x="340225" y="0"/>
              <a:ext cx="8463600" cy="5143500"/>
              <a:chOff x="340225" y="0"/>
              <a:chExt cx="8463600" cy="5143500"/>
            </a:xfrm>
          </p:grpSpPr>
          <p:cxnSp>
            <p:nvCxnSpPr>
              <p:cNvPr id="63" name="Google Shape;63;p7"/>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64" name="Google Shape;64;p7"/>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65" name="Google Shape;65;p7"/>
            <p:cNvCxnSpPr/>
            <p:nvPr/>
          </p:nvCxnSpPr>
          <p:spPr>
            <a:xfrm>
              <a:off x="0" y="4513401"/>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66" name="Google Shape;66;p7"/>
            <p:cNvCxnSpPr/>
            <p:nvPr/>
          </p:nvCxnSpPr>
          <p:spPr>
            <a:xfrm>
              <a:off x="0" y="324826"/>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720000" y="1292434"/>
            <a:ext cx="7704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9" name="Google Shape;69;p8"/>
          <p:cNvGrpSpPr/>
          <p:nvPr/>
        </p:nvGrpSpPr>
        <p:grpSpPr>
          <a:xfrm>
            <a:off x="0" y="0"/>
            <a:ext cx="9144000" cy="5143500"/>
            <a:chOff x="0" y="0"/>
            <a:chExt cx="9144000" cy="5143500"/>
          </a:xfrm>
        </p:grpSpPr>
        <p:grpSp>
          <p:nvGrpSpPr>
            <p:cNvPr id="70" name="Google Shape;70;p8"/>
            <p:cNvGrpSpPr/>
            <p:nvPr/>
          </p:nvGrpSpPr>
          <p:grpSpPr>
            <a:xfrm>
              <a:off x="0" y="0"/>
              <a:ext cx="9144000" cy="5143500"/>
              <a:chOff x="0" y="0"/>
              <a:chExt cx="9144000" cy="5143500"/>
            </a:xfrm>
          </p:grpSpPr>
          <p:grpSp>
            <p:nvGrpSpPr>
              <p:cNvPr id="71" name="Google Shape;71;p8"/>
              <p:cNvGrpSpPr/>
              <p:nvPr/>
            </p:nvGrpSpPr>
            <p:grpSpPr>
              <a:xfrm>
                <a:off x="340225" y="0"/>
                <a:ext cx="8463600" cy="5143500"/>
                <a:chOff x="340225" y="0"/>
                <a:chExt cx="8463600" cy="5143500"/>
              </a:xfrm>
            </p:grpSpPr>
            <p:cxnSp>
              <p:nvCxnSpPr>
                <p:cNvPr id="72" name="Google Shape;72;p8"/>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8"/>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74" name="Google Shape;74;p8"/>
              <p:cNvCxnSpPr/>
              <p:nvPr/>
            </p:nvCxnSpPr>
            <p:spPr>
              <a:xfrm>
                <a:off x="0" y="324826"/>
                <a:ext cx="9144000" cy="0"/>
              </a:xfrm>
              <a:prstGeom prst="straightConnector1">
                <a:avLst/>
              </a:prstGeom>
              <a:noFill/>
              <a:ln w="9525" cap="flat" cmpd="sng">
                <a:solidFill>
                  <a:schemeClr val="lt1"/>
                </a:solidFill>
                <a:prstDash val="solid"/>
                <a:round/>
                <a:headEnd type="none" w="med" len="med"/>
                <a:tailEnd type="none" w="med" len="med"/>
              </a:ln>
            </p:spPr>
          </p:cxnSp>
        </p:grpSp>
        <p:cxnSp>
          <p:nvCxnSpPr>
            <p:cNvPr id="75" name="Google Shape;75;p8"/>
            <p:cNvCxnSpPr/>
            <p:nvPr/>
          </p:nvCxnSpPr>
          <p:spPr>
            <a:xfrm>
              <a:off x="0" y="4823701"/>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sp>
        <p:nvSpPr>
          <p:cNvPr id="77" name="Google Shape;77;p9"/>
          <p:cNvSpPr txBox="1">
            <a:spLocks noGrp="1"/>
          </p:cNvSpPr>
          <p:nvPr>
            <p:ph type="subTitle" idx="1"/>
          </p:nvPr>
        </p:nvSpPr>
        <p:spPr>
          <a:xfrm>
            <a:off x="3765575" y="2066375"/>
            <a:ext cx="44493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78" name="Google Shape;78;p9"/>
          <p:cNvSpPr txBox="1">
            <a:spLocks noGrp="1"/>
          </p:cNvSpPr>
          <p:nvPr>
            <p:ph type="title"/>
          </p:nvPr>
        </p:nvSpPr>
        <p:spPr>
          <a:xfrm>
            <a:off x="3765599" y="1303800"/>
            <a:ext cx="4449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grpSp>
        <p:nvGrpSpPr>
          <p:cNvPr id="79" name="Google Shape;79;p9"/>
          <p:cNvGrpSpPr/>
          <p:nvPr/>
        </p:nvGrpSpPr>
        <p:grpSpPr>
          <a:xfrm>
            <a:off x="0" y="0"/>
            <a:ext cx="9144000" cy="5143500"/>
            <a:chOff x="0" y="0"/>
            <a:chExt cx="9144000" cy="5143500"/>
          </a:xfrm>
        </p:grpSpPr>
        <p:cxnSp>
          <p:nvCxnSpPr>
            <p:cNvPr id="80" name="Google Shape;80;p9"/>
            <p:cNvCxnSpPr/>
            <p:nvPr/>
          </p:nvCxnSpPr>
          <p:spPr>
            <a:xfrm>
              <a:off x="0" y="4513401"/>
              <a:ext cx="9144000" cy="0"/>
            </a:xfrm>
            <a:prstGeom prst="straightConnector1">
              <a:avLst/>
            </a:prstGeom>
            <a:noFill/>
            <a:ln w="9525" cap="flat" cmpd="sng">
              <a:solidFill>
                <a:schemeClr val="lt1"/>
              </a:solidFill>
              <a:prstDash val="solid"/>
              <a:round/>
              <a:headEnd type="none" w="med" len="med"/>
              <a:tailEnd type="none" w="med" len="med"/>
            </a:ln>
          </p:spPr>
        </p:cxnSp>
        <p:grpSp>
          <p:nvGrpSpPr>
            <p:cNvPr id="81" name="Google Shape;81;p9"/>
            <p:cNvGrpSpPr/>
            <p:nvPr/>
          </p:nvGrpSpPr>
          <p:grpSpPr>
            <a:xfrm>
              <a:off x="340225" y="0"/>
              <a:ext cx="8463600" cy="5143500"/>
              <a:chOff x="340225" y="0"/>
              <a:chExt cx="8463600" cy="5143500"/>
            </a:xfrm>
          </p:grpSpPr>
          <p:cxnSp>
            <p:nvCxnSpPr>
              <p:cNvPr id="82" name="Google Shape;82;p9"/>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83" name="Google Shape;83;p9"/>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grpSp>
      <p:grpSp>
        <p:nvGrpSpPr>
          <p:cNvPr id="84" name="Google Shape;84;p9"/>
          <p:cNvGrpSpPr/>
          <p:nvPr/>
        </p:nvGrpSpPr>
        <p:grpSpPr>
          <a:xfrm>
            <a:off x="0" y="0"/>
            <a:ext cx="9144000" cy="5143500"/>
            <a:chOff x="0" y="0"/>
            <a:chExt cx="9144000" cy="5143500"/>
          </a:xfrm>
        </p:grpSpPr>
        <p:cxnSp>
          <p:nvCxnSpPr>
            <p:cNvPr id="85" name="Google Shape;85;p9"/>
            <p:cNvCxnSpPr/>
            <p:nvPr/>
          </p:nvCxnSpPr>
          <p:spPr>
            <a:xfrm>
              <a:off x="0" y="936150"/>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86" name="Google Shape;86;p9"/>
            <p:cNvCxnSpPr/>
            <p:nvPr/>
          </p:nvCxnSpPr>
          <p:spPr>
            <a:xfrm rot="5400000">
              <a:off x="427450" y="2571750"/>
              <a:ext cx="51435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pic>
        <p:nvPicPr>
          <p:cNvPr id="88" name="Google Shape;88;p10"/>
          <p:cNvPicPr preferRelativeResize="0"/>
          <p:nvPr/>
        </p:nvPicPr>
        <p:blipFill rotWithShape="1">
          <a:blip r:embed="rId2">
            <a:alphaModFix/>
          </a:blip>
          <a:srcRect l="3721" t="93782" r="3711"/>
          <a:stretch/>
        </p:blipFill>
        <p:spPr>
          <a:xfrm>
            <a:off x="345325" y="4823700"/>
            <a:ext cx="8463601" cy="319801"/>
          </a:xfrm>
          <a:prstGeom prst="rect">
            <a:avLst/>
          </a:prstGeom>
          <a:noFill/>
          <a:ln>
            <a:noFill/>
          </a:ln>
        </p:spPr>
      </p:pic>
      <p:pic>
        <p:nvPicPr>
          <p:cNvPr id="89" name="Google Shape;89;p10"/>
          <p:cNvPicPr preferRelativeResize="0"/>
          <p:nvPr/>
        </p:nvPicPr>
        <p:blipFill rotWithShape="1">
          <a:blip r:embed="rId2">
            <a:alphaModFix/>
          </a:blip>
          <a:srcRect l="3776" r="3656" b="93782"/>
          <a:stretch/>
        </p:blipFill>
        <p:spPr>
          <a:xfrm>
            <a:off x="345325" y="0"/>
            <a:ext cx="8463601" cy="319801"/>
          </a:xfrm>
          <a:prstGeom prst="rect">
            <a:avLst/>
          </a:prstGeom>
          <a:noFill/>
          <a:ln>
            <a:noFill/>
          </a:ln>
        </p:spPr>
      </p:pic>
      <p:sp>
        <p:nvSpPr>
          <p:cNvPr id="90" name="Google Shape;90;p10"/>
          <p:cNvSpPr/>
          <p:nvPr/>
        </p:nvSpPr>
        <p:spPr>
          <a:xfrm>
            <a:off x="0" y="0"/>
            <a:ext cx="9144000" cy="5143500"/>
          </a:xfrm>
          <a:prstGeom prst="rect">
            <a:avLst/>
          </a:prstGeom>
          <a:solidFill>
            <a:srgbClr val="1B8366">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title"/>
          </p:nvPr>
        </p:nvSpPr>
        <p:spPr>
          <a:xfrm>
            <a:off x="2080925" y="2925275"/>
            <a:ext cx="4982100" cy="118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92" name="Google Shape;92;p10"/>
          <p:cNvGrpSpPr/>
          <p:nvPr/>
        </p:nvGrpSpPr>
        <p:grpSpPr>
          <a:xfrm>
            <a:off x="0" y="0"/>
            <a:ext cx="9144000" cy="5143500"/>
            <a:chOff x="0" y="0"/>
            <a:chExt cx="9144000" cy="5143500"/>
          </a:xfrm>
        </p:grpSpPr>
        <p:grpSp>
          <p:nvGrpSpPr>
            <p:cNvPr id="93" name="Google Shape;93;p10"/>
            <p:cNvGrpSpPr/>
            <p:nvPr/>
          </p:nvGrpSpPr>
          <p:grpSpPr>
            <a:xfrm>
              <a:off x="340225" y="0"/>
              <a:ext cx="8463600" cy="5143500"/>
              <a:chOff x="340225" y="0"/>
              <a:chExt cx="8463600" cy="5143500"/>
            </a:xfrm>
          </p:grpSpPr>
          <p:cxnSp>
            <p:nvCxnSpPr>
              <p:cNvPr id="94" name="Google Shape;94;p10"/>
              <p:cNvCxnSpPr/>
              <p:nvPr/>
            </p:nvCxnSpPr>
            <p:spPr>
              <a:xfrm rot="5400000">
                <a:off x="6232075" y="2571750"/>
                <a:ext cx="5143500" cy="0"/>
              </a:xfrm>
              <a:prstGeom prst="straightConnector1">
                <a:avLst/>
              </a:prstGeom>
              <a:noFill/>
              <a:ln w="9525" cap="flat" cmpd="sng">
                <a:solidFill>
                  <a:schemeClr val="lt1"/>
                </a:solidFill>
                <a:prstDash val="solid"/>
                <a:round/>
                <a:headEnd type="none" w="med" len="med"/>
                <a:tailEnd type="none" w="med" len="med"/>
              </a:ln>
            </p:spPr>
          </p:cxnSp>
          <p:cxnSp>
            <p:nvCxnSpPr>
              <p:cNvPr id="95" name="Google Shape;95;p10"/>
              <p:cNvCxnSpPr/>
              <p:nvPr/>
            </p:nvCxnSpPr>
            <p:spPr>
              <a:xfrm rot="5400000">
                <a:off x="-2231525" y="2571750"/>
                <a:ext cx="5143500" cy="0"/>
              </a:xfrm>
              <a:prstGeom prst="straightConnector1">
                <a:avLst/>
              </a:prstGeom>
              <a:noFill/>
              <a:ln w="9525" cap="flat" cmpd="sng">
                <a:solidFill>
                  <a:schemeClr val="lt1"/>
                </a:solidFill>
                <a:prstDash val="solid"/>
                <a:round/>
                <a:headEnd type="none" w="med" len="med"/>
                <a:tailEnd type="none" w="med" len="med"/>
              </a:ln>
            </p:spPr>
          </p:cxnSp>
        </p:grpSp>
        <p:cxnSp>
          <p:nvCxnSpPr>
            <p:cNvPr id="96" name="Google Shape;96;p10"/>
            <p:cNvCxnSpPr/>
            <p:nvPr/>
          </p:nvCxnSpPr>
          <p:spPr>
            <a:xfrm>
              <a:off x="0" y="4823700"/>
              <a:ext cx="9144000" cy="0"/>
            </a:xfrm>
            <a:prstGeom prst="straightConnector1">
              <a:avLst/>
            </a:prstGeom>
            <a:noFill/>
            <a:ln w="9525" cap="flat" cmpd="sng">
              <a:solidFill>
                <a:schemeClr val="lt1"/>
              </a:solidFill>
              <a:prstDash val="solid"/>
              <a:round/>
              <a:headEnd type="none" w="med" len="med"/>
              <a:tailEnd type="none" w="med" len="med"/>
            </a:ln>
          </p:spPr>
        </p:cxnSp>
        <p:cxnSp>
          <p:nvCxnSpPr>
            <p:cNvPr id="97" name="Google Shape;97;p10"/>
            <p:cNvCxnSpPr/>
            <p:nvPr/>
          </p:nvCxnSpPr>
          <p:spPr>
            <a:xfrm>
              <a:off x="0" y="319750"/>
              <a:ext cx="9144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1pPr>
            <a:lvl2pPr lvl="1"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2pPr>
            <a:lvl3pPr lvl="2"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3pPr>
            <a:lvl4pPr lvl="3"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4pPr>
            <a:lvl5pPr lvl="4"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5pPr>
            <a:lvl6pPr lvl="5"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6pPr>
            <a:lvl7pPr lvl="6"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7pPr>
            <a:lvl8pPr lvl="7"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8pPr>
            <a:lvl9pPr lvl="8"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ssistant"/>
              <a:buChar char="●"/>
              <a:defRPr>
                <a:solidFill>
                  <a:schemeClr val="dk2"/>
                </a:solidFill>
                <a:latin typeface="Assistant"/>
                <a:ea typeface="Assistant"/>
                <a:cs typeface="Assistant"/>
                <a:sym typeface="Assistant"/>
              </a:defRPr>
            </a:lvl1pPr>
            <a:lvl2pPr marL="914400" lvl="1" indent="-3175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2pPr>
            <a:lvl3pPr marL="1371600" lvl="2" indent="-3175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3pPr>
            <a:lvl4pPr marL="1828800" lvl="3" indent="-3175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4pPr>
            <a:lvl5pPr marL="2286000" lvl="4" indent="-3175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5pPr>
            <a:lvl6pPr marL="2743200" lvl="5" indent="-3175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6pPr>
            <a:lvl7pPr marL="3200400" lvl="6" indent="-3175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7pPr>
            <a:lvl8pPr marL="3657600" lvl="7" indent="-3175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8pPr>
            <a:lvl9pPr marL="4114800" lvl="8" indent="-317500">
              <a:lnSpc>
                <a:spcPct val="100000"/>
              </a:lnSpc>
              <a:spcBef>
                <a:spcPts val="1600"/>
              </a:spcBef>
              <a:spcAft>
                <a:spcPts val="1600"/>
              </a:spcAft>
              <a:buClr>
                <a:schemeClr val="dk2"/>
              </a:buClr>
              <a:buSzPts val="1400"/>
              <a:buFont typeface="Assistant"/>
              <a:buChar char="■"/>
              <a:defRPr>
                <a:solidFill>
                  <a:schemeClr val="dk2"/>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6.m4a"/><Relationship Id="rId7" Type="http://schemas.openxmlformats.org/officeDocument/2006/relationships/image" Target="../media/image1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audio" Target="../media/media16.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www.viet-studies.net/kinhte/SCSGlobalConflict_Diplo.pdf"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hyperlink" Target="https://acleddata.com/data-export-too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8"/>
          <p:cNvSpPr txBox="1">
            <a:spLocks noGrp="1"/>
          </p:cNvSpPr>
          <p:nvPr>
            <p:ph type="ctrTitle"/>
          </p:nvPr>
        </p:nvSpPr>
        <p:spPr>
          <a:xfrm>
            <a:off x="391375" y="1089950"/>
            <a:ext cx="3668400" cy="21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Discourse in the South China Sea</a:t>
            </a:r>
            <a:endParaRPr/>
          </a:p>
        </p:txBody>
      </p:sp>
      <p:sp>
        <p:nvSpPr>
          <p:cNvPr id="419" name="Google Shape;419;p38"/>
          <p:cNvSpPr txBox="1">
            <a:spLocks noGrp="1"/>
          </p:cNvSpPr>
          <p:nvPr>
            <p:ph type="subTitle" idx="1"/>
          </p:nvPr>
        </p:nvSpPr>
        <p:spPr>
          <a:xfrm>
            <a:off x="415225" y="3649025"/>
            <a:ext cx="4865100" cy="6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Aurora Holland, Silan Gitterman, Ryan Skelly</a:t>
            </a:r>
            <a:endParaRPr/>
          </a:p>
          <a:p>
            <a:pPr marL="0" lvl="0" indent="0" algn="l" rtl="0">
              <a:spcBef>
                <a:spcPts val="0"/>
              </a:spcBef>
              <a:spcAft>
                <a:spcPts val="0"/>
              </a:spcAft>
              <a:buNone/>
            </a:pPr>
            <a:r>
              <a:rPr lang="en"/>
              <a:t>CS457 - 4/14/23</a:t>
            </a:r>
            <a:endParaRPr/>
          </a:p>
        </p:txBody>
      </p:sp>
      <p:pic>
        <p:nvPicPr>
          <p:cNvPr id="420" name="Google Shape;420;p38" descr="https://www.southchinasea.org/maps/environmental-and-oceanographic-maps/" title="Source:"/>
          <p:cNvPicPr preferRelativeResize="0"/>
          <p:nvPr/>
        </p:nvPicPr>
        <p:blipFill>
          <a:blip r:embed="rId5">
            <a:alphaModFix/>
          </a:blip>
          <a:stretch>
            <a:fillRect/>
          </a:stretch>
        </p:blipFill>
        <p:spPr>
          <a:xfrm>
            <a:off x="4893800" y="181025"/>
            <a:ext cx="3582724" cy="4198952"/>
          </a:xfrm>
          <a:prstGeom prst="rect">
            <a:avLst/>
          </a:prstGeom>
          <a:noFill/>
          <a:ln w="28575" cap="flat" cmpd="sng">
            <a:solidFill>
              <a:schemeClr val="lt1"/>
            </a:solidFill>
            <a:prstDash val="solid"/>
            <a:round/>
            <a:headEnd type="none" w="sm" len="sm"/>
            <a:tailEnd type="none" w="sm" len="sm"/>
          </a:ln>
        </p:spPr>
      </p:pic>
      <p:pic>
        <p:nvPicPr>
          <p:cNvPr id="2" name="Voice000">
            <a:hlinkClick r:id="" action="ppaction://media"/>
            <a:extLst>
              <a:ext uri="{FF2B5EF4-FFF2-40B4-BE49-F238E27FC236}">
                <a16:creationId xmlns:a16="http://schemas.microsoft.com/office/drawing/2014/main" id="{532DB67C-4374-CF36-B0E0-7982ED9216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8386" y="150463"/>
            <a:ext cx="105313" cy="1053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7"/>
          <p:cNvSpPr txBox="1">
            <a:spLocks noGrp="1"/>
          </p:cNvSpPr>
          <p:nvPr>
            <p:ph type="body" idx="1"/>
          </p:nvPr>
        </p:nvSpPr>
        <p:spPr>
          <a:xfrm>
            <a:off x="720000" y="3175200"/>
            <a:ext cx="7704000" cy="1132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Not Surprising</a:t>
            </a:r>
            <a:endParaRPr sz="1700"/>
          </a:p>
          <a:p>
            <a:pPr marL="457200" lvl="0" indent="-336550" algn="l" rtl="0">
              <a:spcBef>
                <a:spcPts val="0"/>
              </a:spcBef>
              <a:spcAft>
                <a:spcPts val="0"/>
              </a:spcAft>
              <a:buSzPts val="1700"/>
              <a:buChar char="●"/>
            </a:pPr>
            <a:r>
              <a:rPr lang="en" sz="1700"/>
              <a:t>Per Capita/Total</a:t>
            </a:r>
            <a:endParaRPr sz="1700"/>
          </a:p>
          <a:p>
            <a:pPr marL="457200" lvl="0" indent="-336550" algn="l" rtl="0">
              <a:spcBef>
                <a:spcPts val="0"/>
              </a:spcBef>
              <a:spcAft>
                <a:spcPts val="0"/>
              </a:spcAft>
              <a:buSzPts val="1700"/>
              <a:buChar char="●"/>
            </a:pPr>
            <a:r>
              <a:rPr lang="en" sz="1700"/>
              <a:t>US, Japan, and UN</a:t>
            </a:r>
            <a:endParaRPr sz="1700"/>
          </a:p>
        </p:txBody>
      </p:sp>
      <p:pic>
        <p:nvPicPr>
          <p:cNvPr id="488" name="Google Shape;488;p47" title="Military Expenditure Per Capita(2000-2021)"/>
          <p:cNvPicPr preferRelativeResize="0"/>
          <p:nvPr/>
        </p:nvPicPr>
        <p:blipFill>
          <a:blip r:embed="rId5">
            <a:alphaModFix/>
          </a:blip>
          <a:stretch>
            <a:fillRect/>
          </a:stretch>
        </p:blipFill>
        <p:spPr>
          <a:xfrm>
            <a:off x="4828500" y="275100"/>
            <a:ext cx="2895600" cy="1781175"/>
          </a:xfrm>
          <a:prstGeom prst="rect">
            <a:avLst/>
          </a:prstGeom>
          <a:noFill/>
          <a:ln w="28575" cap="flat" cmpd="sng">
            <a:solidFill>
              <a:schemeClr val="lt1"/>
            </a:solidFill>
            <a:prstDash val="solid"/>
            <a:round/>
            <a:headEnd type="none" w="sm" len="sm"/>
            <a:tailEnd type="none" w="sm" len="sm"/>
          </a:ln>
        </p:spPr>
      </p:pic>
      <p:pic>
        <p:nvPicPr>
          <p:cNvPr id="489" name="Google Shape;489;p47" title="Total Military Expenditure (2000-2021)"/>
          <p:cNvPicPr preferRelativeResize="0"/>
          <p:nvPr/>
        </p:nvPicPr>
        <p:blipFill>
          <a:blip r:embed="rId6">
            <a:alphaModFix/>
          </a:blip>
          <a:stretch>
            <a:fillRect/>
          </a:stretch>
        </p:blipFill>
        <p:spPr>
          <a:xfrm>
            <a:off x="4836525" y="2571750"/>
            <a:ext cx="2879557" cy="1781175"/>
          </a:xfrm>
          <a:prstGeom prst="rect">
            <a:avLst/>
          </a:prstGeom>
          <a:noFill/>
          <a:ln w="28575" cap="flat" cmpd="sng">
            <a:solidFill>
              <a:schemeClr val="lt1"/>
            </a:solidFill>
            <a:prstDash val="solid"/>
            <a:round/>
            <a:headEnd type="none" w="sm" len="sm"/>
            <a:tailEnd type="none" w="sm" len="sm"/>
          </a:ln>
        </p:spPr>
      </p:pic>
      <p:sp>
        <p:nvSpPr>
          <p:cNvPr id="490" name="Google Shape;490;p47"/>
          <p:cNvSpPr txBox="1">
            <a:spLocks noGrp="1"/>
          </p:cNvSpPr>
          <p:nvPr>
            <p:ph type="title"/>
          </p:nvPr>
        </p:nvSpPr>
        <p:spPr>
          <a:xfrm>
            <a:off x="484000" y="1915950"/>
            <a:ext cx="399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Military Expenditure</a:t>
            </a:r>
            <a:endParaRPr/>
          </a:p>
        </p:txBody>
      </p:sp>
      <p:pic>
        <p:nvPicPr>
          <p:cNvPr id="2" name="Voice012">
            <a:hlinkClick r:id="" action="ppaction://media"/>
            <a:extLst>
              <a:ext uri="{FF2B5EF4-FFF2-40B4-BE49-F238E27FC236}">
                <a16:creationId xmlns:a16="http://schemas.microsoft.com/office/drawing/2014/main" id="{CF2155AB-1609-512E-3A30-B1E5DE0BEA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400" y="99247"/>
            <a:ext cx="175853" cy="1758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Ecosystems </a:t>
            </a:r>
            <a:endParaRPr/>
          </a:p>
        </p:txBody>
      </p:sp>
      <p:sp>
        <p:nvSpPr>
          <p:cNvPr id="497" name="Google Shape;497;p48"/>
          <p:cNvSpPr txBox="1">
            <a:spLocks noGrp="1"/>
          </p:cNvSpPr>
          <p:nvPr>
            <p:ph type="body" idx="1"/>
          </p:nvPr>
        </p:nvSpPr>
        <p:spPr>
          <a:xfrm>
            <a:off x="454475" y="1087825"/>
            <a:ext cx="3809100"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What would happen to the marine ecosystems if China fully controlled the South China Sea? </a:t>
            </a:r>
            <a:endParaRPr sz="1700"/>
          </a:p>
          <a:p>
            <a:pPr marL="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a:t>Many Coral Reefs and Marine organisms </a:t>
            </a:r>
            <a:endParaRPr sz="1700"/>
          </a:p>
          <a:p>
            <a:pPr marL="457200" lvl="0" indent="-336550" algn="l" rtl="0">
              <a:spcBef>
                <a:spcPts val="0"/>
              </a:spcBef>
              <a:spcAft>
                <a:spcPts val="0"/>
              </a:spcAft>
              <a:buSzPts val="1700"/>
              <a:buChar char="●"/>
            </a:pPr>
            <a:r>
              <a:rPr lang="en" sz="1700"/>
              <a:t>Increasing the shipping  over the Sea would cause a lot of harm </a:t>
            </a:r>
            <a:endParaRPr sz="1700"/>
          </a:p>
          <a:p>
            <a:pPr marL="457200" lvl="0" indent="-336550" algn="l" rtl="0">
              <a:spcBef>
                <a:spcPts val="0"/>
              </a:spcBef>
              <a:spcAft>
                <a:spcPts val="0"/>
              </a:spcAft>
              <a:buSzPts val="1700"/>
              <a:buChar char="●"/>
            </a:pPr>
            <a:r>
              <a:rPr lang="en" sz="1700"/>
              <a:t>South China Sea is particularly vulnerable to climate change</a:t>
            </a:r>
            <a:endParaRPr sz="1700"/>
          </a:p>
        </p:txBody>
      </p:sp>
      <p:pic>
        <p:nvPicPr>
          <p:cNvPr id="498" name="Google Shape;498;p48"/>
          <p:cNvPicPr preferRelativeResize="0"/>
          <p:nvPr/>
        </p:nvPicPr>
        <p:blipFill>
          <a:blip r:embed="rId5">
            <a:alphaModFix/>
          </a:blip>
          <a:stretch>
            <a:fillRect/>
          </a:stretch>
        </p:blipFill>
        <p:spPr>
          <a:xfrm>
            <a:off x="4358500" y="1130075"/>
            <a:ext cx="4130974" cy="2678250"/>
          </a:xfrm>
          <a:prstGeom prst="rect">
            <a:avLst/>
          </a:prstGeom>
          <a:noFill/>
          <a:ln w="28575" cap="flat" cmpd="sng">
            <a:solidFill>
              <a:schemeClr val="lt1"/>
            </a:solidFill>
            <a:prstDash val="solid"/>
            <a:round/>
            <a:headEnd type="none" w="sm" len="sm"/>
            <a:tailEnd type="none" w="sm" len="sm"/>
          </a:ln>
        </p:spPr>
      </p:pic>
      <p:pic>
        <p:nvPicPr>
          <p:cNvPr id="2" name="Alexis Ln 12">
            <a:hlinkClick r:id="" action="ppaction://media"/>
            <a:extLst>
              <a:ext uri="{FF2B5EF4-FFF2-40B4-BE49-F238E27FC236}">
                <a16:creationId xmlns:a16="http://schemas.microsoft.com/office/drawing/2014/main" id="{71DC2952-DA8B-10E6-72E6-6E4DF80BA2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892" y="91002"/>
            <a:ext cx="203141" cy="20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Ecosystem </a:t>
            </a:r>
            <a:endParaRPr/>
          </a:p>
        </p:txBody>
      </p:sp>
      <p:pic>
        <p:nvPicPr>
          <p:cNvPr id="505" name="Google Shape;505;p49"/>
          <p:cNvPicPr preferRelativeResize="0"/>
          <p:nvPr/>
        </p:nvPicPr>
        <p:blipFill rotWithShape="1">
          <a:blip r:embed="rId5">
            <a:alphaModFix/>
          </a:blip>
          <a:srcRect b="51592"/>
          <a:stretch/>
        </p:blipFill>
        <p:spPr>
          <a:xfrm>
            <a:off x="1482375" y="1086200"/>
            <a:ext cx="5943600" cy="1876425"/>
          </a:xfrm>
          <a:prstGeom prst="rect">
            <a:avLst/>
          </a:prstGeom>
          <a:noFill/>
          <a:ln w="28575" cap="flat" cmpd="sng">
            <a:solidFill>
              <a:schemeClr val="lt1"/>
            </a:solidFill>
            <a:prstDash val="solid"/>
            <a:round/>
            <a:headEnd type="none" w="sm" len="sm"/>
            <a:tailEnd type="none" w="sm" len="sm"/>
          </a:ln>
        </p:spPr>
      </p:pic>
      <p:sp>
        <p:nvSpPr>
          <p:cNvPr id="506" name="Google Shape;506;p49"/>
          <p:cNvSpPr txBox="1"/>
          <p:nvPr/>
        </p:nvSpPr>
        <p:spPr>
          <a:xfrm>
            <a:off x="632450" y="3135850"/>
            <a:ext cx="45984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Font typeface="Assistant"/>
              <a:buChar char="●"/>
            </a:pPr>
            <a:r>
              <a:rPr lang="en">
                <a:solidFill>
                  <a:srgbClr val="FFFFFF"/>
                </a:solidFill>
                <a:latin typeface="Assistant"/>
                <a:ea typeface="Assistant"/>
                <a:cs typeface="Assistant"/>
                <a:sym typeface="Assistant"/>
              </a:rPr>
              <a:t>Stable environment in early years </a:t>
            </a:r>
            <a:endParaRPr>
              <a:solidFill>
                <a:srgbClr val="FFFFFF"/>
              </a:solidFill>
              <a:latin typeface="Assistant"/>
              <a:ea typeface="Assistant"/>
              <a:cs typeface="Assistant"/>
              <a:sym typeface="Assistant"/>
            </a:endParaRPr>
          </a:p>
          <a:p>
            <a:pPr marL="457200" lvl="0" indent="-317500" algn="l" rtl="0">
              <a:spcBef>
                <a:spcPts val="0"/>
              </a:spcBef>
              <a:spcAft>
                <a:spcPts val="0"/>
              </a:spcAft>
              <a:buClr>
                <a:srgbClr val="FFFFFF"/>
              </a:buClr>
              <a:buSzPts val="1400"/>
              <a:buFont typeface="Assistant"/>
              <a:buChar char="●"/>
            </a:pPr>
            <a:r>
              <a:rPr lang="en">
                <a:solidFill>
                  <a:srgbClr val="FFFFFF"/>
                </a:solidFill>
                <a:latin typeface="Assistant"/>
                <a:ea typeface="Assistant"/>
                <a:cs typeface="Assistant"/>
                <a:sym typeface="Assistant"/>
              </a:rPr>
              <a:t>Dramatic change around 2015 </a:t>
            </a:r>
            <a:endParaRPr>
              <a:solidFill>
                <a:srgbClr val="FFFFFF"/>
              </a:solidFill>
              <a:latin typeface="Assistant"/>
              <a:ea typeface="Assistant"/>
              <a:cs typeface="Assistant"/>
              <a:sym typeface="Assistant"/>
            </a:endParaRPr>
          </a:p>
          <a:p>
            <a:pPr marL="457200" lvl="0" indent="-317500" algn="l" rtl="0">
              <a:spcBef>
                <a:spcPts val="0"/>
              </a:spcBef>
              <a:spcAft>
                <a:spcPts val="0"/>
              </a:spcAft>
              <a:buClr>
                <a:srgbClr val="FFFFFF"/>
              </a:buClr>
              <a:buSzPts val="1400"/>
              <a:buFont typeface="Assistant"/>
              <a:buChar char="●"/>
            </a:pPr>
            <a:r>
              <a:rPr lang="en">
                <a:solidFill>
                  <a:srgbClr val="FFFFFF"/>
                </a:solidFill>
                <a:latin typeface="Assistant"/>
                <a:ea typeface="Assistant"/>
                <a:cs typeface="Assistant"/>
                <a:sym typeface="Assistant"/>
              </a:rPr>
              <a:t>Small changes in outer reef area due to it being in the open ocean</a:t>
            </a:r>
            <a:endParaRPr>
              <a:solidFill>
                <a:srgbClr val="FFFFFF"/>
              </a:solidFill>
              <a:latin typeface="Assistant"/>
              <a:ea typeface="Assistant"/>
              <a:cs typeface="Assistant"/>
              <a:sym typeface="Assistant"/>
            </a:endParaRPr>
          </a:p>
        </p:txBody>
      </p:sp>
      <p:pic>
        <p:nvPicPr>
          <p:cNvPr id="2" name="Alexis Ln 13">
            <a:hlinkClick r:id="" action="ppaction://media"/>
            <a:extLst>
              <a:ext uri="{FF2B5EF4-FFF2-40B4-BE49-F238E27FC236}">
                <a16:creationId xmlns:a16="http://schemas.microsoft.com/office/drawing/2014/main" id="{A64B7903-A213-6759-4860-9EE8DABE66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H="1">
            <a:off x="182655" y="110185"/>
            <a:ext cx="94436" cy="944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Conservation and sustainability </a:t>
            </a:r>
            <a:endParaRPr/>
          </a:p>
        </p:txBody>
      </p:sp>
      <p:sp>
        <p:nvSpPr>
          <p:cNvPr id="513" name="Google Shape;513;p50"/>
          <p:cNvSpPr txBox="1">
            <a:spLocks noGrp="1"/>
          </p:cNvSpPr>
          <p:nvPr>
            <p:ph type="body" idx="1"/>
          </p:nvPr>
        </p:nvSpPr>
        <p:spPr>
          <a:xfrm>
            <a:off x="720000" y="1256550"/>
            <a:ext cx="4160100" cy="99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rgbClr val="FFFFFF"/>
                </a:solidFill>
              </a:rPr>
              <a:t>What effects does the dispute have on the conservation and sustainability in the region? </a:t>
            </a:r>
            <a:endParaRPr sz="1700">
              <a:solidFill>
                <a:srgbClr val="FFFFFF"/>
              </a:solidFill>
            </a:endParaRPr>
          </a:p>
          <a:p>
            <a:pPr marL="457200" lvl="0" indent="-336550" algn="l" rtl="0">
              <a:lnSpc>
                <a:spcPct val="115000"/>
              </a:lnSpc>
              <a:spcBef>
                <a:spcPts val="0"/>
              </a:spcBef>
              <a:spcAft>
                <a:spcPts val="0"/>
              </a:spcAft>
              <a:buClr>
                <a:srgbClr val="FFFFFF"/>
              </a:buClr>
              <a:buSzPts val="1700"/>
              <a:buChar char="●"/>
            </a:pPr>
            <a:r>
              <a:rPr lang="en" sz="1100">
                <a:solidFill>
                  <a:srgbClr val="000000"/>
                </a:solidFill>
                <a:latin typeface="Cabin"/>
                <a:ea typeface="Cabin"/>
                <a:cs typeface="Cabin"/>
                <a:sym typeface="Cabin"/>
              </a:rPr>
              <a:t> </a:t>
            </a:r>
            <a:r>
              <a:rPr lang="en" sz="1700">
                <a:solidFill>
                  <a:srgbClr val="FFFFFF"/>
                </a:solidFill>
                <a:latin typeface="Cabin"/>
                <a:ea typeface="Cabin"/>
                <a:cs typeface="Cabin"/>
                <a:sym typeface="Cabin"/>
              </a:rPr>
              <a:t>increased competition for fishery resources</a:t>
            </a:r>
            <a:r>
              <a:rPr lang="en" sz="1700">
                <a:solidFill>
                  <a:srgbClr val="FFFFFF"/>
                </a:solidFill>
                <a:latin typeface="Arial"/>
                <a:ea typeface="Arial"/>
                <a:cs typeface="Arial"/>
                <a:sym typeface="Arial"/>
              </a:rPr>
              <a:t> </a:t>
            </a:r>
            <a:r>
              <a:rPr lang="en" sz="1700">
                <a:solidFill>
                  <a:srgbClr val="FFFFFF"/>
                </a:solidFill>
                <a:latin typeface="Cabin"/>
                <a:ea typeface="Cabin"/>
                <a:cs typeface="Cabin"/>
                <a:sym typeface="Cabin"/>
              </a:rPr>
              <a:t>results in unsustainable fishing practices</a:t>
            </a:r>
            <a:endParaRPr sz="1700">
              <a:solidFill>
                <a:srgbClr val="FFFFFF"/>
              </a:solidFill>
              <a:latin typeface="Cabin"/>
              <a:ea typeface="Cabin"/>
              <a:cs typeface="Cabin"/>
              <a:sym typeface="Cabin"/>
            </a:endParaRPr>
          </a:p>
          <a:p>
            <a:pPr marL="457200" lvl="0" indent="-336550" algn="l" rtl="0">
              <a:lnSpc>
                <a:spcPct val="115000"/>
              </a:lnSpc>
              <a:spcBef>
                <a:spcPts val="0"/>
              </a:spcBef>
              <a:spcAft>
                <a:spcPts val="0"/>
              </a:spcAft>
              <a:buClr>
                <a:srgbClr val="FFFFFF"/>
              </a:buClr>
              <a:buSzPts val="1700"/>
              <a:buFont typeface="Cabin"/>
              <a:buChar char="●"/>
            </a:pPr>
            <a:r>
              <a:rPr lang="en" sz="1700">
                <a:solidFill>
                  <a:srgbClr val="FFFFFF"/>
                </a:solidFill>
                <a:latin typeface="Cabin"/>
                <a:ea typeface="Cabin"/>
                <a:cs typeface="Cabin"/>
                <a:sym typeface="Cabin"/>
              </a:rPr>
              <a:t>Warmer sea temperatures drive fish away which jeopardizes the jobs of fisherman  </a:t>
            </a:r>
            <a:endParaRPr sz="1700">
              <a:solidFill>
                <a:srgbClr val="FFFFFF"/>
              </a:solidFill>
              <a:latin typeface="Cabin"/>
              <a:ea typeface="Cabin"/>
              <a:cs typeface="Cabin"/>
              <a:sym typeface="Cabin"/>
            </a:endParaRPr>
          </a:p>
        </p:txBody>
      </p:sp>
      <p:pic>
        <p:nvPicPr>
          <p:cNvPr id="514" name="Google Shape;514;p50"/>
          <p:cNvPicPr preferRelativeResize="0"/>
          <p:nvPr/>
        </p:nvPicPr>
        <p:blipFill rotWithShape="1">
          <a:blip r:embed="rId5">
            <a:alphaModFix/>
          </a:blip>
          <a:srcRect t="7715"/>
          <a:stretch/>
        </p:blipFill>
        <p:spPr>
          <a:xfrm>
            <a:off x="4699950" y="1320250"/>
            <a:ext cx="4011201" cy="2389699"/>
          </a:xfrm>
          <a:prstGeom prst="rect">
            <a:avLst/>
          </a:prstGeom>
          <a:noFill/>
          <a:ln w="28575" cap="flat" cmpd="sng">
            <a:solidFill>
              <a:schemeClr val="lt1"/>
            </a:solidFill>
            <a:prstDash val="solid"/>
            <a:round/>
            <a:headEnd type="none" w="sm" len="sm"/>
            <a:tailEnd type="none" w="sm" len="sm"/>
          </a:ln>
        </p:spPr>
      </p:pic>
      <p:pic>
        <p:nvPicPr>
          <p:cNvPr id="2" name="Alexis Ln 14">
            <a:hlinkClick r:id="" action="ppaction://media"/>
            <a:extLst>
              <a:ext uri="{FF2B5EF4-FFF2-40B4-BE49-F238E27FC236}">
                <a16:creationId xmlns:a16="http://schemas.microsoft.com/office/drawing/2014/main" id="{B4873E72-CF91-F2C9-2C35-E96AD869CF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5597" y="121775"/>
            <a:ext cx="108424" cy="108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Conservation and Sustainability </a:t>
            </a:r>
            <a:endParaRPr/>
          </a:p>
        </p:txBody>
      </p:sp>
      <p:sp>
        <p:nvSpPr>
          <p:cNvPr id="521" name="Google Shape;521;p51"/>
          <p:cNvSpPr txBox="1">
            <a:spLocks noGrp="1"/>
          </p:cNvSpPr>
          <p:nvPr>
            <p:ph type="body" idx="1"/>
          </p:nvPr>
        </p:nvSpPr>
        <p:spPr>
          <a:xfrm>
            <a:off x="720000" y="1383675"/>
            <a:ext cx="3485400" cy="249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ML has declined substantially in the mid 1960s</a:t>
            </a:r>
            <a:endParaRPr/>
          </a:p>
          <a:p>
            <a:pPr marL="457200" lvl="0" indent="-317500" algn="l" rtl="0">
              <a:spcBef>
                <a:spcPts val="0"/>
              </a:spcBef>
              <a:spcAft>
                <a:spcPts val="0"/>
              </a:spcAft>
              <a:buSzPts val="1400"/>
              <a:buChar char="●"/>
            </a:pPr>
            <a:r>
              <a:rPr lang="en"/>
              <a:t>Lowest level was reached in the mid 1970s</a:t>
            </a:r>
            <a:endParaRPr/>
          </a:p>
          <a:p>
            <a:pPr marL="457200" lvl="0" indent="-336550" algn="l" rtl="0">
              <a:lnSpc>
                <a:spcPct val="115000"/>
              </a:lnSpc>
              <a:spcBef>
                <a:spcPts val="0"/>
              </a:spcBef>
              <a:spcAft>
                <a:spcPts val="0"/>
              </a:spcAft>
              <a:buClr>
                <a:srgbClr val="FFFFFF"/>
              </a:buClr>
              <a:buSzPts val="1700"/>
              <a:buChar char="●"/>
            </a:pPr>
            <a:r>
              <a:rPr lang="en">
                <a:solidFill>
                  <a:srgbClr val="FFFFFF"/>
                </a:solidFill>
              </a:rPr>
              <a:t>Mean and max length of catches in the GOT and SCS. </a:t>
            </a:r>
            <a:endParaRPr sz="1700">
              <a:solidFill>
                <a:srgbClr val="FFFFFF"/>
              </a:solidFill>
            </a:endParaRPr>
          </a:p>
        </p:txBody>
      </p:sp>
      <p:pic>
        <p:nvPicPr>
          <p:cNvPr id="522" name="Google Shape;522;p51"/>
          <p:cNvPicPr preferRelativeResize="0"/>
          <p:nvPr/>
        </p:nvPicPr>
        <p:blipFill>
          <a:blip r:embed="rId5">
            <a:alphaModFix/>
          </a:blip>
          <a:stretch>
            <a:fillRect/>
          </a:stretch>
        </p:blipFill>
        <p:spPr>
          <a:xfrm>
            <a:off x="4983625" y="1124000"/>
            <a:ext cx="3726751" cy="2621950"/>
          </a:xfrm>
          <a:prstGeom prst="rect">
            <a:avLst/>
          </a:prstGeom>
          <a:noFill/>
          <a:ln w="28575" cap="flat" cmpd="sng">
            <a:solidFill>
              <a:schemeClr val="lt1"/>
            </a:solidFill>
            <a:prstDash val="solid"/>
            <a:round/>
            <a:headEnd type="none" w="sm" len="sm"/>
            <a:tailEnd type="none" w="sm" len="sm"/>
          </a:ln>
        </p:spPr>
      </p:pic>
      <p:pic>
        <p:nvPicPr>
          <p:cNvPr id="2" name="Alexis Ln 15">
            <a:hlinkClick r:id="" action="ppaction://media"/>
            <a:extLst>
              <a:ext uri="{FF2B5EF4-FFF2-40B4-BE49-F238E27FC236}">
                <a16:creationId xmlns:a16="http://schemas.microsoft.com/office/drawing/2014/main" id="{444A00AE-C7F4-0817-47DF-336D3D7693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00" y="122974"/>
            <a:ext cx="62464" cy="624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2"/>
          <p:cNvSpPr txBox="1">
            <a:spLocks noGrp="1"/>
          </p:cNvSpPr>
          <p:nvPr>
            <p:ph type="title"/>
          </p:nvPr>
        </p:nvSpPr>
        <p:spPr>
          <a:xfrm>
            <a:off x="187450" y="1088500"/>
            <a:ext cx="399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Discussions</a:t>
            </a:r>
            <a:endParaRPr/>
          </a:p>
        </p:txBody>
      </p:sp>
      <p:sp>
        <p:nvSpPr>
          <p:cNvPr id="529" name="Google Shape;529;p52"/>
          <p:cNvSpPr txBox="1">
            <a:spLocks noGrp="1"/>
          </p:cNvSpPr>
          <p:nvPr>
            <p:ph type="body" idx="4294967295"/>
          </p:nvPr>
        </p:nvSpPr>
        <p:spPr>
          <a:xfrm>
            <a:off x="347225" y="2524200"/>
            <a:ext cx="3485400" cy="19050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FFFFFF"/>
              </a:buClr>
              <a:buSzPts val="1700"/>
              <a:buChar char="●"/>
            </a:pPr>
            <a:r>
              <a:rPr lang="en" sz="1700">
                <a:solidFill>
                  <a:srgbClr val="FFFFFF"/>
                </a:solidFill>
              </a:rPr>
              <a:t>“Will the South China Sea Spark the Next Global Conflict?”</a:t>
            </a:r>
            <a:endParaRPr sz="1700">
              <a:solidFill>
                <a:srgbClr val="FFFFFF"/>
              </a:solidFill>
            </a:endParaRPr>
          </a:p>
          <a:p>
            <a:pPr marL="457200" lvl="0" indent="-336550" algn="l" rtl="0">
              <a:lnSpc>
                <a:spcPct val="115000"/>
              </a:lnSpc>
              <a:spcBef>
                <a:spcPts val="0"/>
              </a:spcBef>
              <a:spcAft>
                <a:spcPts val="0"/>
              </a:spcAft>
              <a:buClr>
                <a:srgbClr val="FFFFFF"/>
              </a:buClr>
              <a:buSzPts val="1700"/>
              <a:buChar char="●"/>
            </a:pPr>
            <a:r>
              <a:rPr lang="en" sz="1700">
                <a:solidFill>
                  <a:srgbClr val="FFFFFF"/>
                </a:solidFill>
              </a:rPr>
              <a:t>“China's Maritime Militia Swarms Philippine-Held Island in South China Sea.”</a:t>
            </a:r>
            <a:endParaRPr sz="1700">
              <a:solidFill>
                <a:srgbClr val="FFFFFF"/>
              </a:solidFill>
            </a:endParaRPr>
          </a:p>
        </p:txBody>
      </p:sp>
      <p:pic>
        <p:nvPicPr>
          <p:cNvPr id="530" name="Google Shape;530;p52"/>
          <p:cNvPicPr preferRelativeResize="0"/>
          <p:nvPr/>
        </p:nvPicPr>
        <p:blipFill>
          <a:blip r:embed="rId7">
            <a:alphaModFix/>
          </a:blip>
          <a:stretch>
            <a:fillRect/>
          </a:stretch>
        </p:blipFill>
        <p:spPr>
          <a:xfrm>
            <a:off x="3832625" y="609600"/>
            <a:ext cx="5266725" cy="3533375"/>
          </a:xfrm>
          <a:prstGeom prst="rect">
            <a:avLst/>
          </a:prstGeom>
          <a:noFill/>
          <a:ln w="28575" cap="flat" cmpd="sng">
            <a:solidFill>
              <a:schemeClr val="lt1"/>
            </a:solidFill>
            <a:prstDash val="solid"/>
            <a:round/>
            <a:headEnd type="none" w="sm" len="sm"/>
            <a:tailEnd type="none" w="sm" len="sm"/>
          </a:ln>
        </p:spPr>
      </p:pic>
      <p:pic>
        <p:nvPicPr>
          <p:cNvPr id="2" name="Voice015">
            <a:hlinkClick r:id="" action="ppaction://media"/>
            <a:extLst>
              <a:ext uri="{FF2B5EF4-FFF2-40B4-BE49-F238E27FC236}">
                <a16:creationId xmlns:a16="http://schemas.microsoft.com/office/drawing/2014/main" id="{75659D88-84BC-572C-64FA-D4D9376404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0020" y="133636"/>
            <a:ext cx="186084" cy="186084"/>
          </a:xfrm>
          <a:prstGeom prst="rect">
            <a:avLst/>
          </a:prstGeom>
        </p:spPr>
      </p:pic>
      <p:pic>
        <p:nvPicPr>
          <p:cNvPr id="3" name="Discussion">
            <a:hlinkClick r:id="" action="ppaction://media"/>
            <a:extLst>
              <a:ext uri="{FF2B5EF4-FFF2-40B4-BE49-F238E27FC236}">
                <a16:creationId xmlns:a16="http://schemas.microsoft.com/office/drawing/2014/main" id="{48563668-93C5-3F9E-FDA5-BD5EB95CBBC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87450" y="104700"/>
            <a:ext cx="120800" cy="12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3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5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538" name="Google Shape;538;p53"/>
          <p:cNvSpPr txBox="1">
            <a:spLocks noGrp="1"/>
          </p:cNvSpPr>
          <p:nvPr>
            <p:ph type="body" idx="1"/>
          </p:nvPr>
        </p:nvSpPr>
        <p:spPr>
          <a:xfrm>
            <a:off x="720000" y="1383675"/>
            <a:ext cx="3476100" cy="1134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Little to no</a:t>
            </a:r>
            <a:endParaRPr sz="1700"/>
          </a:p>
          <a:p>
            <a:pPr marL="457200" lvl="0" indent="-336550" algn="l" rtl="0">
              <a:spcBef>
                <a:spcPts val="0"/>
              </a:spcBef>
              <a:spcAft>
                <a:spcPts val="0"/>
              </a:spcAft>
              <a:buSzPts val="1700"/>
              <a:buChar char="●"/>
            </a:pPr>
            <a:r>
              <a:rPr lang="en" sz="1700"/>
              <a:t>News is much more noticeable</a:t>
            </a:r>
            <a:endParaRPr sz="1700"/>
          </a:p>
          <a:p>
            <a:pPr marL="457200" lvl="0" indent="-336550" algn="l" rtl="0">
              <a:spcBef>
                <a:spcPts val="0"/>
              </a:spcBef>
              <a:spcAft>
                <a:spcPts val="0"/>
              </a:spcAft>
              <a:buSzPts val="1700"/>
              <a:buChar char="●"/>
            </a:pPr>
            <a:r>
              <a:rPr lang="en" sz="1700"/>
              <a:t>Limited Occurrence</a:t>
            </a:r>
            <a:endParaRPr sz="1700"/>
          </a:p>
        </p:txBody>
      </p:sp>
      <p:pic>
        <p:nvPicPr>
          <p:cNvPr id="539" name="Google Shape;539;p53"/>
          <p:cNvPicPr preferRelativeResize="0"/>
          <p:nvPr/>
        </p:nvPicPr>
        <p:blipFill>
          <a:blip r:embed="rId5">
            <a:alphaModFix/>
          </a:blip>
          <a:stretch>
            <a:fillRect/>
          </a:stretch>
        </p:blipFill>
        <p:spPr>
          <a:xfrm>
            <a:off x="4279525" y="1460300"/>
            <a:ext cx="4416800" cy="2456849"/>
          </a:xfrm>
          <a:prstGeom prst="rect">
            <a:avLst/>
          </a:prstGeom>
          <a:noFill/>
          <a:ln w="28575" cap="flat" cmpd="sng">
            <a:solidFill>
              <a:schemeClr val="lt1"/>
            </a:solidFill>
            <a:prstDash val="solid"/>
            <a:round/>
            <a:headEnd type="none" w="sm" len="sm"/>
            <a:tailEnd type="none" w="sm" len="sm"/>
          </a:ln>
        </p:spPr>
      </p:pic>
      <p:pic>
        <p:nvPicPr>
          <p:cNvPr id="2" name="Voice017">
            <a:hlinkClick r:id="" action="ppaction://media"/>
            <a:extLst>
              <a:ext uri="{FF2B5EF4-FFF2-40B4-BE49-F238E27FC236}">
                <a16:creationId xmlns:a16="http://schemas.microsoft.com/office/drawing/2014/main" id="{E2398625-7A47-2E8A-AEB7-06BAD3F06E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00" y="79075"/>
            <a:ext cx="138335" cy="138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4"/>
          <p:cNvSpPr txBox="1">
            <a:spLocks noGrp="1"/>
          </p:cNvSpPr>
          <p:nvPr>
            <p:ph type="title"/>
          </p:nvPr>
        </p:nvSpPr>
        <p:spPr>
          <a:xfrm>
            <a:off x="834350" y="453975"/>
            <a:ext cx="509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Action Plan</a:t>
            </a:r>
            <a:endParaRPr/>
          </a:p>
        </p:txBody>
      </p:sp>
      <p:sp>
        <p:nvSpPr>
          <p:cNvPr id="546" name="Google Shape;546;p54"/>
          <p:cNvSpPr txBox="1">
            <a:spLocks noGrp="1"/>
          </p:cNvSpPr>
          <p:nvPr>
            <p:ph type="body" idx="1"/>
          </p:nvPr>
        </p:nvSpPr>
        <p:spPr>
          <a:xfrm>
            <a:off x="424300" y="1768975"/>
            <a:ext cx="7704000" cy="11340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ASEAN, and UNCLOS</a:t>
            </a:r>
            <a:endParaRPr sz="1900"/>
          </a:p>
          <a:p>
            <a:pPr marL="457200" lvl="0" indent="-349250" algn="l" rtl="0">
              <a:spcBef>
                <a:spcPts val="0"/>
              </a:spcBef>
              <a:spcAft>
                <a:spcPts val="0"/>
              </a:spcAft>
              <a:buSzPts val="1900"/>
              <a:buChar char="●"/>
            </a:pPr>
            <a:r>
              <a:rPr lang="en" sz="1900"/>
              <a:t>Diplomacy</a:t>
            </a:r>
            <a:endParaRPr sz="1900"/>
          </a:p>
        </p:txBody>
      </p:sp>
      <p:pic>
        <p:nvPicPr>
          <p:cNvPr id="547" name="Google Shape;547;p54"/>
          <p:cNvPicPr preferRelativeResize="0"/>
          <p:nvPr/>
        </p:nvPicPr>
        <p:blipFill>
          <a:blip r:embed="rId5">
            <a:alphaModFix/>
          </a:blip>
          <a:stretch>
            <a:fillRect/>
          </a:stretch>
        </p:blipFill>
        <p:spPr>
          <a:xfrm>
            <a:off x="3378156" y="1086250"/>
            <a:ext cx="5343826" cy="3564276"/>
          </a:xfrm>
          <a:prstGeom prst="rect">
            <a:avLst/>
          </a:prstGeom>
          <a:noFill/>
          <a:ln w="28575" cap="flat" cmpd="sng">
            <a:solidFill>
              <a:schemeClr val="lt1"/>
            </a:solidFill>
            <a:prstDash val="solid"/>
            <a:round/>
            <a:headEnd type="none" w="sm" len="sm"/>
            <a:tailEnd type="none" w="sm" len="sm"/>
          </a:ln>
        </p:spPr>
      </p:pic>
      <p:pic>
        <p:nvPicPr>
          <p:cNvPr id="2" name="Voice025">
            <a:hlinkClick r:id="" action="ppaction://media"/>
            <a:extLst>
              <a:ext uri="{FF2B5EF4-FFF2-40B4-BE49-F238E27FC236}">
                <a16:creationId xmlns:a16="http://schemas.microsoft.com/office/drawing/2014/main" id="{6973D11F-D7FD-0164-D6B1-1F6ABEB951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9500" y="149175"/>
            <a:ext cx="119390" cy="119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9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5"/>
          <p:cNvSpPr txBox="1">
            <a:spLocks noGrp="1"/>
          </p:cNvSpPr>
          <p:nvPr>
            <p:ph type="title"/>
          </p:nvPr>
        </p:nvSpPr>
        <p:spPr>
          <a:xfrm>
            <a:off x="720000" y="41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Sources</a:t>
            </a:r>
            <a:endParaRPr/>
          </a:p>
        </p:txBody>
      </p:sp>
      <p:sp>
        <p:nvSpPr>
          <p:cNvPr id="554" name="Google Shape;554;p55"/>
          <p:cNvSpPr txBox="1">
            <a:spLocks noGrp="1"/>
          </p:cNvSpPr>
          <p:nvPr>
            <p:ph type="body" idx="1"/>
          </p:nvPr>
        </p:nvSpPr>
        <p:spPr>
          <a:xfrm>
            <a:off x="720000" y="593750"/>
            <a:ext cx="77040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Heydarian, R. J. (n.d.). Will the south china sea spark the next global conflict? Diplomat Magazine.    	</a:t>
            </a:r>
            <a:endParaRPr sz="1000"/>
          </a:p>
          <a:p>
            <a:pPr marL="457200" lvl="0" indent="0" algn="l" rtl="0">
              <a:spcBef>
                <a:spcPts val="0"/>
              </a:spcBef>
              <a:spcAft>
                <a:spcPts val="0"/>
              </a:spcAft>
              <a:buNone/>
            </a:pPr>
            <a:r>
              <a:rPr lang="en" sz="1000" u="sng">
                <a:solidFill>
                  <a:schemeClr val="hlink"/>
                </a:solidFill>
                <a:hlinkClick r:id="rId3"/>
              </a:rPr>
              <a:t>https://www.viet-studies.net/kinhte/SCSGlobalConflict_Diplo.pdf</a:t>
            </a:r>
            <a:r>
              <a:rPr lang="en" sz="1000"/>
              <a:t>  </a:t>
            </a:r>
            <a:endParaRPr sz="1000"/>
          </a:p>
          <a:p>
            <a:pPr marL="0" lvl="0" indent="0" algn="l" rtl="0">
              <a:spcBef>
                <a:spcPts val="0"/>
              </a:spcBef>
              <a:spcAft>
                <a:spcPts val="0"/>
              </a:spcAft>
              <a:buNone/>
            </a:pPr>
            <a:r>
              <a:rPr lang="en" sz="1000"/>
              <a:t>Chang, G. (2023, March 8). China's Maritime Militia Swarms Philippine-Held Island in South China Sea. Newsweek. </a:t>
            </a:r>
            <a:endParaRPr sz="1000"/>
          </a:p>
          <a:p>
            <a:pPr marL="457200" lvl="0" indent="0" algn="l" rtl="0">
              <a:spcBef>
                <a:spcPts val="0"/>
              </a:spcBef>
              <a:spcAft>
                <a:spcPts val="0"/>
              </a:spcAft>
              <a:buNone/>
            </a:pPr>
            <a:r>
              <a:rPr lang="en" sz="1000" u="sng">
                <a:solidFill>
                  <a:schemeClr val="hlink"/>
                </a:solidFill>
                <a:hlinkClick r:id="rId3"/>
              </a:rPr>
              <a:t>https://www.newsweek.com/chinas-maritime-militia-swarms-philippine-held-island-south-china-sea-1681424</a:t>
            </a:r>
            <a:endParaRPr sz="1000"/>
          </a:p>
          <a:p>
            <a:pPr marL="0" lvl="0" indent="0" algn="l" rtl="0">
              <a:spcBef>
                <a:spcPts val="0"/>
              </a:spcBef>
              <a:spcAft>
                <a:spcPts val="0"/>
              </a:spcAft>
              <a:buNone/>
            </a:pPr>
            <a:r>
              <a:rPr lang="en" sz="1000"/>
              <a:t>Sustainable Development Solutions Network. (n.d.). World happiness report. Kaggle.    	</a:t>
            </a:r>
            <a:endParaRPr sz="1000"/>
          </a:p>
          <a:p>
            <a:pPr marL="0" lvl="0" indent="0" algn="l" rtl="0">
              <a:spcBef>
                <a:spcPts val="0"/>
              </a:spcBef>
              <a:spcAft>
                <a:spcPts val="0"/>
              </a:spcAft>
              <a:buNone/>
            </a:pPr>
            <a:r>
              <a:rPr lang="en" sz="1000"/>
              <a:t>	</a:t>
            </a:r>
            <a:r>
              <a:rPr lang="en" sz="1000" u="sng">
                <a:solidFill>
                  <a:schemeClr val="hlink"/>
                </a:solidFill>
                <a:hlinkClick r:id="rId3"/>
              </a:rPr>
              <a:t>https://www.kaggle.com/datasets/unsdsn/world-happiness?select=2015.csv </a:t>
            </a:r>
            <a:endParaRPr sz="1000"/>
          </a:p>
          <a:p>
            <a:pPr marL="0" lvl="0" indent="0" algn="l" rtl="0">
              <a:spcBef>
                <a:spcPts val="0"/>
              </a:spcBef>
              <a:spcAft>
                <a:spcPts val="0"/>
              </a:spcAft>
              <a:buNone/>
            </a:pPr>
            <a:r>
              <a:rPr lang="en" sz="1000"/>
              <a:t>Sustainable Development Solutions Network. (n.d.). World happiness report. Kaggle.    	</a:t>
            </a:r>
            <a:endParaRPr sz="1000"/>
          </a:p>
          <a:p>
            <a:pPr marL="0" lvl="0" indent="457200" algn="l" rtl="0">
              <a:spcBef>
                <a:spcPts val="0"/>
              </a:spcBef>
              <a:spcAft>
                <a:spcPts val="0"/>
              </a:spcAft>
              <a:buNone/>
            </a:pPr>
            <a:r>
              <a:rPr lang="en" sz="1000" u="sng">
                <a:solidFill>
                  <a:schemeClr val="hlink"/>
                </a:solidFill>
                <a:hlinkClick r:id="rId3"/>
              </a:rPr>
              <a:t>https://www.kaggle.com/datasets/unsdsn/world-happiness?select=2016.csv</a:t>
            </a:r>
            <a:r>
              <a:rPr lang="en" sz="1000"/>
              <a:t> </a:t>
            </a:r>
            <a:endParaRPr sz="1000"/>
          </a:p>
          <a:p>
            <a:pPr marL="0" lvl="0" indent="0" algn="l" rtl="0">
              <a:spcBef>
                <a:spcPts val="0"/>
              </a:spcBef>
              <a:spcAft>
                <a:spcPts val="0"/>
              </a:spcAft>
              <a:buNone/>
            </a:pPr>
            <a:r>
              <a:rPr lang="en" sz="1000"/>
              <a:t>Sustainable Development Solutions Network. (n.d.). World happiness report. Kaggle.    	</a:t>
            </a:r>
            <a:endParaRPr sz="1000"/>
          </a:p>
          <a:p>
            <a:pPr marL="457200" lvl="0" indent="0" algn="l" rtl="0">
              <a:spcBef>
                <a:spcPts val="0"/>
              </a:spcBef>
              <a:spcAft>
                <a:spcPts val="0"/>
              </a:spcAft>
              <a:buNone/>
            </a:pPr>
            <a:r>
              <a:rPr lang="en" sz="1000" u="sng">
                <a:solidFill>
                  <a:schemeClr val="hlink"/>
                </a:solidFill>
                <a:hlinkClick r:id="rId3"/>
              </a:rPr>
              <a:t>https://www.kaggle.com/datasets/unsdsn/world-happiness?select=2017.csv </a:t>
            </a:r>
            <a:endParaRPr sz="1000"/>
          </a:p>
          <a:p>
            <a:pPr marL="0" lvl="0" indent="0" algn="l" rtl="0">
              <a:spcBef>
                <a:spcPts val="0"/>
              </a:spcBef>
              <a:spcAft>
                <a:spcPts val="0"/>
              </a:spcAft>
              <a:buNone/>
            </a:pPr>
            <a:r>
              <a:rPr lang="en" sz="1000"/>
              <a:t>Sustainable Development Solutions Network. (n.d.). World happiness report. Kaggle.    	</a:t>
            </a:r>
            <a:endParaRPr sz="1000"/>
          </a:p>
          <a:p>
            <a:pPr marL="457200" lvl="0" indent="0" algn="l" rtl="0">
              <a:spcBef>
                <a:spcPts val="0"/>
              </a:spcBef>
              <a:spcAft>
                <a:spcPts val="0"/>
              </a:spcAft>
              <a:buNone/>
            </a:pPr>
            <a:r>
              <a:rPr lang="en" sz="1000" u="sng">
                <a:solidFill>
                  <a:schemeClr val="hlink"/>
                </a:solidFill>
                <a:hlinkClick r:id="rId3"/>
              </a:rPr>
              <a:t>https://www.kaggle.com/datasets/unsdsn/world-happiness?select=2018.csv </a:t>
            </a:r>
            <a:endParaRPr sz="1000"/>
          </a:p>
          <a:p>
            <a:pPr marL="0" lvl="0" indent="0" algn="l" rtl="0">
              <a:spcBef>
                <a:spcPts val="0"/>
              </a:spcBef>
              <a:spcAft>
                <a:spcPts val="0"/>
              </a:spcAft>
              <a:buNone/>
            </a:pPr>
            <a:r>
              <a:rPr lang="en" sz="1000"/>
              <a:t>Sustainable Development Network Solutions. (n.d.). World happiness report. Kaggle.    	</a:t>
            </a:r>
            <a:endParaRPr sz="1000"/>
          </a:p>
          <a:p>
            <a:pPr marL="0" lvl="0" indent="457200" algn="l" rtl="0">
              <a:spcBef>
                <a:spcPts val="0"/>
              </a:spcBef>
              <a:spcAft>
                <a:spcPts val="0"/>
              </a:spcAft>
              <a:buNone/>
            </a:pPr>
            <a:r>
              <a:rPr lang="en" sz="1000" u="sng">
                <a:solidFill>
                  <a:schemeClr val="hlink"/>
                </a:solidFill>
                <a:hlinkClick r:id="rId3"/>
              </a:rPr>
              <a:t>https://www.kaggle.com/datasets/unsdsn/world-happiness?select=2019.csv </a:t>
            </a:r>
            <a:endParaRPr sz="1000"/>
          </a:p>
          <a:p>
            <a:pPr marL="0" lvl="0" indent="0" algn="l" rtl="0">
              <a:spcBef>
                <a:spcPts val="0"/>
              </a:spcBef>
              <a:spcAft>
                <a:spcPts val="0"/>
              </a:spcAft>
              <a:buNone/>
            </a:pPr>
            <a:r>
              <a:rPr lang="en" sz="1000"/>
              <a:t>Londeen, M. (n.d.). World happiness report 2020. Kaggle. 	</a:t>
            </a:r>
            <a:endParaRPr sz="1000"/>
          </a:p>
          <a:p>
            <a:pPr marL="457200" lvl="0" indent="0" algn="l" rtl="0">
              <a:spcBef>
                <a:spcPts val="0"/>
              </a:spcBef>
              <a:spcAft>
                <a:spcPts val="0"/>
              </a:spcAft>
              <a:buNone/>
            </a:pPr>
            <a:r>
              <a:rPr lang="en" sz="1000" u="sng">
                <a:solidFill>
                  <a:schemeClr val="hlink"/>
                </a:solidFill>
                <a:hlinkClick r:id="rId3"/>
              </a:rPr>
              <a:t>https://www.kaggle.com/datasets/londeen/world-happiness-report-2020</a:t>
            </a:r>
            <a:r>
              <a:rPr lang="en" sz="1000"/>
              <a:t> </a:t>
            </a:r>
            <a:endParaRPr sz="1000"/>
          </a:p>
          <a:p>
            <a:pPr marL="0" lvl="0" indent="0" algn="l" rtl="0">
              <a:spcBef>
                <a:spcPts val="0"/>
              </a:spcBef>
              <a:spcAft>
                <a:spcPts val="0"/>
              </a:spcAft>
              <a:buNone/>
            </a:pPr>
            <a:r>
              <a:rPr lang="en" sz="1000"/>
              <a:t>Singh, A. (n.d.). World happiness report 2021. Kaggle. 	</a:t>
            </a:r>
            <a:endParaRPr sz="1000"/>
          </a:p>
          <a:p>
            <a:pPr marL="457200" lvl="0" indent="0" algn="l" rtl="0">
              <a:spcBef>
                <a:spcPts val="0"/>
              </a:spcBef>
              <a:spcAft>
                <a:spcPts val="0"/>
              </a:spcAft>
              <a:buNone/>
            </a:pPr>
            <a:r>
              <a:rPr lang="en" sz="1000" u="sng">
                <a:solidFill>
                  <a:schemeClr val="hlink"/>
                </a:solidFill>
                <a:hlinkClick r:id="rId3"/>
              </a:rPr>
              <a:t>https://www.kaggle.com/datasets/ajaypalsinghlo/world-happiness-report-2021: </a:t>
            </a:r>
            <a:endParaRPr sz="1000"/>
          </a:p>
          <a:p>
            <a:pPr marL="0" lvl="0" indent="0" algn="l" rtl="0">
              <a:spcBef>
                <a:spcPts val="0"/>
              </a:spcBef>
              <a:spcAft>
                <a:spcPts val="0"/>
              </a:spcAft>
              <a:buNone/>
            </a:pPr>
            <a:r>
              <a:rPr lang="en" sz="1000"/>
              <a:t>Singh, A. (n.d.). World happiness report 2022. Kaggle. 	</a:t>
            </a:r>
            <a:endParaRPr sz="1000"/>
          </a:p>
          <a:p>
            <a:pPr marL="457200" lvl="0" indent="0" algn="l" rtl="0">
              <a:spcBef>
                <a:spcPts val="0"/>
              </a:spcBef>
              <a:spcAft>
                <a:spcPts val="0"/>
              </a:spcAft>
              <a:buNone/>
            </a:pPr>
            <a:r>
              <a:rPr lang="en" sz="1000" u="sng">
                <a:solidFill>
                  <a:schemeClr val="hlink"/>
                </a:solidFill>
                <a:hlinkClick r:id="rId3"/>
              </a:rPr>
              <a:t>https://www.kaggle.com/datasets/ajaypalsinghlo/world-happiness-report-2022 </a:t>
            </a:r>
            <a:endParaRPr sz="1000"/>
          </a:p>
          <a:p>
            <a:pPr marL="0" lvl="0" indent="0" algn="l" rtl="0">
              <a:spcBef>
                <a:spcPts val="0"/>
              </a:spcBef>
              <a:spcAft>
                <a:spcPts val="0"/>
              </a:spcAft>
              <a:buNone/>
            </a:pPr>
            <a:r>
              <a:rPr lang="en" sz="1000"/>
              <a:t>Armed Conflict Location &amp; Event Data Project. (n.d.). ACLED Data Export Tool. </a:t>
            </a:r>
            <a:endParaRPr sz="1000"/>
          </a:p>
          <a:p>
            <a:pPr marL="0" lvl="0" indent="457200" algn="l" rtl="0">
              <a:spcBef>
                <a:spcPts val="0"/>
              </a:spcBef>
              <a:spcAft>
                <a:spcPts val="0"/>
              </a:spcAft>
              <a:buNone/>
            </a:pPr>
            <a:r>
              <a:rPr lang="en" sz="1000"/>
              <a:t>Retrieved March 11, 2023, from </a:t>
            </a:r>
            <a:r>
              <a:rPr lang="en" sz="1000" u="sng">
                <a:solidFill>
                  <a:schemeClr val="hlink"/>
                </a:solidFill>
                <a:hlinkClick r:id="rId4"/>
              </a:rPr>
              <a:t>https://acleddata.com/data-export-tool/</a:t>
            </a:r>
            <a:r>
              <a:rPr lang="en" sz="1000"/>
              <a:t> </a:t>
            </a:r>
            <a:endParaRPr sz="1000"/>
          </a:p>
          <a:p>
            <a:pPr marL="0" lvl="0" indent="0" algn="l" rtl="0">
              <a:spcBef>
                <a:spcPts val="0"/>
              </a:spcBef>
              <a:spcAft>
                <a:spcPts val="0"/>
              </a:spcAft>
              <a:buNone/>
            </a:pPr>
            <a:r>
              <a:rPr lang="en" sz="1000"/>
              <a:t>Stockholm International Peace Research Institute. (n.d.). SIPRI Military Expenditure Database. </a:t>
            </a:r>
            <a:endParaRPr sz="1000"/>
          </a:p>
          <a:p>
            <a:pPr marL="457200" lvl="0" indent="0" algn="l" rtl="0">
              <a:spcBef>
                <a:spcPts val="0"/>
              </a:spcBef>
              <a:spcAft>
                <a:spcPts val="0"/>
              </a:spcAft>
              <a:buNone/>
            </a:pPr>
            <a:r>
              <a:rPr lang="en" sz="1000"/>
              <a:t>Retrieved March 11, 2023, from </a:t>
            </a:r>
            <a:r>
              <a:rPr lang="en" sz="1000" u="sng">
                <a:solidFill>
                  <a:schemeClr val="hlink"/>
                </a:solidFill>
                <a:hlinkClick r:id="rId4"/>
              </a:rPr>
              <a:t>https://milex.sipri.org/sipri </a:t>
            </a:r>
            <a:endParaRPr sz="1000"/>
          </a:p>
          <a:p>
            <a:pPr marL="0" lvl="0" indent="0" algn="l" rtl="0">
              <a:spcBef>
                <a:spcPts val="0"/>
              </a:spcBef>
              <a:spcAft>
                <a:spcPts val="0"/>
              </a:spcAft>
              <a:buNone/>
            </a:pPr>
            <a:r>
              <a:rPr lang="en" sz="1000"/>
              <a:t>Smith, L., Cornillon, P., Rudnickas, D., &amp; Mouw, C. B. (2019, March 28). Evidence of environmental changes caused by Chinese island-building. Nature News. </a:t>
            </a:r>
            <a:endParaRPr sz="1000"/>
          </a:p>
          <a:p>
            <a:pPr marL="0" lvl="0" indent="457200" algn="l" rtl="0">
              <a:spcBef>
                <a:spcPts val="0"/>
              </a:spcBef>
              <a:spcAft>
                <a:spcPts val="0"/>
              </a:spcAft>
              <a:buNone/>
            </a:pPr>
            <a:r>
              <a:rPr lang="en" sz="1000"/>
              <a:t>Retrieved April 1, 2023, from </a:t>
            </a:r>
            <a:r>
              <a:rPr lang="en" sz="1000" u="sng">
                <a:solidFill>
                  <a:schemeClr val="hlink"/>
                </a:solidFill>
                <a:hlinkClick r:id="rId4"/>
              </a:rPr>
              <a:t>https://www.nature.com/articles/s41598-019-41659-3#citeas</a:t>
            </a:r>
            <a:endParaRPr sz="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a:off x="537775" y="4698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Introduction</a:t>
            </a:r>
            <a:endParaRPr u="sng"/>
          </a:p>
        </p:txBody>
      </p:sp>
      <p:sp>
        <p:nvSpPr>
          <p:cNvPr id="427" name="Google Shape;427;p39"/>
          <p:cNvSpPr txBox="1">
            <a:spLocks noGrp="1"/>
          </p:cNvSpPr>
          <p:nvPr>
            <p:ph type="body" idx="1"/>
          </p:nvPr>
        </p:nvSpPr>
        <p:spPr>
          <a:xfrm>
            <a:off x="372125" y="1564375"/>
            <a:ext cx="3211500" cy="28293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 sz="1500"/>
              <a:t>China, the Philippines, Vietnam, Thailand, Taiwan, Malaysia, and Indonesia</a:t>
            </a:r>
            <a:endParaRPr sz="1500"/>
          </a:p>
          <a:p>
            <a:pPr marL="457200" lvl="0" indent="-323850" algn="l" rtl="0">
              <a:lnSpc>
                <a:spcPct val="150000"/>
              </a:lnSpc>
              <a:spcBef>
                <a:spcPts val="0"/>
              </a:spcBef>
              <a:spcAft>
                <a:spcPts val="0"/>
              </a:spcAft>
              <a:buSzPts val="1500"/>
              <a:buChar char="●"/>
            </a:pPr>
            <a:r>
              <a:rPr lang="en" sz="1500"/>
              <a:t>Shipping lanes</a:t>
            </a:r>
            <a:endParaRPr sz="1500"/>
          </a:p>
          <a:p>
            <a:pPr marL="457200" lvl="0" indent="-323850" algn="l" rtl="0">
              <a:lnSpc>
                <a:spcPct val="150000"/>
              </a:lnSpc>
              <a:spcBef>
                <a:spcPts val="0"/>
              </a:spcBef>
              <a:spcAft>
                <a:spcPts val="0"/>
              </a:spcAft>
              <a:buSzPts val="1500"/>
              <a:buChar char="●"/>
            </a:pPr>
            <a:r>
              <a:rPr lang="en" sz="1500">
                <a:solidFill>
                  <a:srgbClr val="FFFFFF"/>
                </a:solidFill>
              </a:rPr>
              <a:t>1/3rd o</a:t>
            </a:r>
            <a:r>
              <a:rPr lang="en" sz="1500"/>
              <a:t>f Global Goods</a:t>
            </a:r>
            <a:endParaRPr sz="1500"/>
          </a:p>
          <a:p>
            <a:pPr marL="457200" lvl="0" indent="-323850" algn="l" rtl="0">
              <a:lnSpc>
                <a:spcPct val="150000"/>
              </a:lnSpc>
              <a:spcBef>
                <a:spcPts val="0"/>
              </a:spcBef>
              <a:spcAft>
                <a:spcPts val="0"/>
              </a:spcAft>
              <a:buSzPts val="1500"/>
              <a:buChar char="●"/>
            </a:pPr>
            <a:r>
              <a:rPr lang="en" sz="1500"/>
              <a:t>Militarization Efforts</a:t>
            </a:r>
            <a:endParaRPr sz="1500"/>
          </a:p>
          <a:p>
            <a:pPr marL="457200" lvl="0" indent="-323850" algn="l" rtl="0">
              <a:lnSpc>
                <a:spcPct val="150000"/>
              </a:lnSpc>
              <a:spcBef>
                <a:spcPts val="0"/>
              </a:spcBef>
              <a:spcAft>
                <a:spcPts val="0"/>
              </a:spcAft>
              <a:buSzPts val="1500"/>
              <a:buChar char="●"/>
            </a:pPr>
            <a:r>
              <a:rPr lang="en" sz="1500"/>
              <a:t>Territorial Disputes</a:t>
            </a:r>
            <a:endParaRPr sz="1500"/>
          </a:p>
          <a:p>
            <a:pPr marL="0" lvl="0" indent="0" algn="l" rtl="0">
              <a:spcBef>
                <a:spcPts val="0"/>
              </a:spcBef>
              <a:spcAft>
                <a:spcPts val="0"/>
              </a:spcAft>
              <a:buNone/>
            </a:pPr>
            <a:endParaRPr/>
          </a:p>
        </p:txBody>
      </p:sp>
      <p:pic>
        <p:nvPicPr>
          <p:cNvPr id="428" name="Google Shape;428;p39" descr="http://www.paxetbellum.org/2021/03/12/a-code-of-conduct-for-the-south-china-sea/" title="Source:"/>
          <p:cNvPicPr preferRelativeResize="0"/>
          <p:nvPr/>
        </p:nvPicPr>
        <p:blipFill>
          <a:blip r:embed="rId5">
            <a:alphaModFix/>
          </a:blip>
          <a:stretch>
            <a:fillRect/>
          </a:stretch>
        </p:blipFill>
        <p:spPr>
          <a:xfrm>
            <a:off x="3619800" y="543901"/>
            <a:ext cx="4974225" cy="3816600"/>
          </a:xfrm>
          <a:prstGeom prst="rect">
            <a:avLst/>
          </a:prstGeom>
          <a:noFill/>
          <a:ln w="28575" cap="flat" cmpd="sng">
            <a:solidFill>
              <a:schemeClr val="lt1"/>
            </a:solidFill>
            <a:prstDash val="solid"/>
            <a:round/>
            <a:headEnd type="none" w="sm" len="sm"/>
            <a:tailEnd type="none" w="sm" len="sm"/>
          </a:ln>
        </p:spPr>
      </p:pic>
      <p:pic>
        <p:nvPicPr>
          <p:cNvPr id="3" name="Voice002">
            <a:hlinkClick r:id="" action="ppaction://media"/>
            <a:extLst>
              <a:ext uri="{FF2B5EF4-FFF2-40B4-BE49-F238E27FC236}">
                <a16:creationId xmlns:a16="http://schemas.microsoft.com/office/drawing/2014/main" id="{4C90E85A-EFEB-AEAC-ABC7-2672533010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5525" y="152400"/>
            <a:ext cx="52221" cy="522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Happiness</a:t>
            </a:r>
            <a:endParaRPr/>
          </a:p>
        </p:txBody>
      </p:sp>
      <p:sp>
        <p:nvSpPr>
          <p:cNvPr id="435" name="Google Shape;435;p40"/>
          <p:cNvSpPr txBox="1">
            <a:spLocks noGrp="1"/>
          </p:cNvSpPr>
          <p:nvPr>
            <p:ph type="body" idx="1"/>
          </p:nvPr>
        </p:nvSpPr>
        <p:spPr>
          <a:xfrm>
            <a:off x="720000" y="1383675"/>
            <a:ext cx="77040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How has the overall happiness of China and the neighboring countries been affected over time by the disputes?</a:t>
            </a:r>
            <a:endParaRPr sz="1500"/>
          </a:p>
          <a:p>
            <a:pPr marL="457200" lvl="0" indent="0" algn="l" rtl="0">
              <a:spcBef>
                <a:spcPts val="0"/>
              </a:spcBef>
              <a:spcAft>
                <a:spcPts val="0"/>
              </a:spcAft>
              <a:buNone/>
            </a:pPr>
            <a:endParaRPr/>
          </a:p>
          <a:p>
            <a:pPr marL="457200" lvl="0" indent="-323850" algn="l" rtl="0">
              <a:spcBef>
                <a:spcPts val="0"/>
              </a:spcBef>
              <a:spcAft>
                <a:spcPts val="0"/>
              </a:spcAft>
              <a:buSzPts val="1500"/>
              <a:buChar char="●"/>
            </a:pPr>
            <a:r>
              <a:rPr lang="en" sz="1500"/>
              <a:t>World Happiness Report data</a:t>
            </a:r>
            <a:endParaRPr sz="1500"/>
          </a:p>
          <a:p>
            <a:pPr marL="457200" lvl="0" indent="-323850" algn="l" rtl="0">
              <a:spcBef>
                <a:spcPts val="0"/>
              </a:spcBef>
              <a:spcAft>
                <a:spcPts val="0"/>
              </a:spcAft>
              <a:buSzPts val="1500"/>
              <a:buChar char="●"/>
            </a:pPr>
            <a:r>
              <a:rPr lang="en" sz="1500"/>
              <a:t>Comparing change in Happiness Score from 2015-2022</a:t>
            </a:r>
            <a:endParaRPr sz="1500"/>
          </a:p>
          <a:p>
            <a:pPr marL="457200" lvl="0" indent="-323850" algn="l" rtl="0">
              <a:spcBef>
                <a:spcPts val="0"/>
              </a:spcBef>
              <a:spcAft>
                <a:spcPts val="0"/>
              </a:spcAft>
              <a:buSzPts val="1500"/>
              <a:buChar char="●"/>
            </a:pPr>
            <a:r>
              <a:rPr lang="en" sz="1500"/>
              <a:t>China, Vietnam, Thailand, Taiwan, Malaysia, Indonesia</a:t>
            </a:r>
            <a:endParaRPr sz="1500"/>
          </a:p>
          <a:p>
            <a:pPr marL="0" lvl="0" indent="0" algn="l" rtl="0">
              <a:spcBef>
                <a:spcPts val="0"/>
              </a:spcBef>
              <a:spcAft>
                <a:spcPts val="0"/>
              </a:spcAft>
              <a:buNone/>
            </a:pPr>
            <a:endParaRPr sz="1500"/>
          </a:p>
        </p:txBody>
      </p:sp>
      <p:pic>
        <p:nvPicPr>
          <p:cNvPr id="2" name="Happiness 1">
            <a:hlinkClick r:id="" action="ppaction://media"/>
            <a:extLst>
              <a:ext uri="{FF2B5EF4-FFF2-40B4-BE49-F238E27FC236}">
                <a16:creationId xmlns:a16="http://schemas.microsoft.com/office/drawing/2014/main" id="{45F9FC65-BB80-91C3-04A6-24834EA8E2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00" y="188768"/>
            <a:ext cx="162924" cy="1629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442" name="Google Shape;442;p41"/>
          <p:cNvSpPr txBox="1">
            <a:spLocks noGrp="1"/>
          </p:cNvSpPr>
          <p:nvPr>
            <p:ph type="body" idx="1"/>
          </p:nvPr>
        </p:nvSpPr>
        <p:spPr>
          <a:xfrm>
            <a:off x="720000" y="3400350"/>
            <a:ext cx="7704000" cy="1134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Relatively stable happiness scores</a:t>
            </a:r>
            <a:endParaRPr sz="1500"/>
          </a:p>
          <a:p>
            <a:pPr marL="457200" lvl="0" indent="-323850" algn="l" rtl="0">
              <a:spcBef>
                <a:spcPts val="0"/>
              </a:spcBef>
              <a:spcAft>
                <a:spcPts val="0"/>
              </a:spcAft>
              <a:buSzPts val="1500"/>
              <a:buChar char="●"/>
            </a:pPr>
            <a:r>
              <a:rPr lang="en" sz="1500"/>
              <a:t>Malaysia shares a large coastline with the South China Sea</a:t>
            </a:r>
            <a:endParaRPr sz="1500"/>
          </a:p>
          <a:p>
            <a:pPr marL="457200" lvl="0" indent="-323850" algn="l" rtl="0">
              <a:spcBef>
                <a:spcPts val="0"/>
              </a:spcBef>
              <a:spcAft>
                <a:spcPts val="0"/>
              </a:spcAft>
              <a:buSzPts val="1500"/>
              <a:buChar char="●"/>
            </a:pPr>
            <a:r>
              <a:rPr lang="en" sz="1500"/>
              <a:t>China’s score increases the most overall</a:t>
            </a:r>
            <a:endParaRPr sz="1500"/>
          </a:p>
          <a:p>
            <a:pPr marL="457200" lvl="0" indent="-323850" algn="l" rtl="0">
              <a:spcBef>
                <a:spcPts val="0"/>
              </a:spcBef>
              <a:spcAft>
                <a:spcPts val="0"/>
              </a:spcAft>
              <a:buSzPts val="1500"/>
              <a:buChar char="●"/>
            </a:pPr>
            <a:r>
              <a:rPr lang="en" sz="1500"/>
              <a:t>No major effect on happiness score</a:t>
            </a:r>
            <a:endParaRPr sz="1500"/>
          </a:p>
        </p:txBody>
      </p:sp>
      <p:pic>
        <p:nvPicPr>
          <p:cNvPr id="443" name="Google Shape;443;p41"/>
          <p:cNvPicPr preferRelativeResize="0"/>
          <p:nvPr/>
        </p:nvPicPr>
        <p:blipFill>
          <a:blip r:embed="rId5">
            <a:alphaModFix/>
          </a:blip>
          <a:stretch>
            <a:fillRect/>
          </a:stretch>
        </p:blipFill>
        <p:spPr>
          <a:xfrm>
            <a:off x="2100888" y="123775"/>
            <a:ext cx="4942226" cy="2973550"/>
          </a:xfrm>
          <a:prstGeom prst="rect">
            <a:avLst/>
          </a:prstGeom>
          <a:noFill/>
          <a:ln w="28575" cap="flat" cmpd="sng">
            <a:solidFill>
              <a:schemeClr val="lt1"/>
            </a:solidFill>
            <a:prstDash val="solid"/>
            <a:round/>
            <a:headEnd type="none" w="sm" len="sm"/>
            <a:tailEnd type="none" w="sm" len="sm"/>
          </a:ln>
        </p:spPr>
      </p:pic>
      <p:pic>
        <p:nvPicPr>
          <p:cNvPr id="2" name="Happiness 2">
            <a:hlinkClick r:id="" action="ppaction://media"/>
            <a:extLst>
              <a:ext uri="{FF2B5EF4-FFF2-40B4-BE49-F238E27FC236}">
                <a16:creationId xmlns:a16="http://schemas.microsoft.com/office/drawing/2014/main" id="{558A38C4-7A27-9FBA-D6EF-093E653808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121775"/>
            <a:ext cx="115099" cy="1150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1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Economy</a:t>
            </a:r>
            <a:endParaRPr/>
          </a:p>
        </p:txBody>
      </p:sp>
      <p:sp>
        <p:nvSpPr>
          <p:cNvPr id="450" name="Google Shape;450;p42"/>
          <p:cNvSpPr txBox="1">
            <a:spLocks noGrp="1"/>
          </p:cNvSpPr>
          <p:nvPr>
            <p:ph type="body" idx="1"/>
          </p:nvPr>
        </p:nvSpPr>
        <p:spPr>
          <a:xfrm>
            <a:off x="720000" y="1383675"/>
            <a:ext cx="77040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How have the disputes affected the economy of China and the neighboring countries?</a:t>
            </a:r>
            <a:endParaRPr sz="1500"/>
          </a:p>
          <a:p>
            <a:pPr marL="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World Happiness Report data</a:t>
            </a:r>
            <a:endParaRPr sz="1500"/>
          </a:p>
          <a:p>
            <a:pPr marL="457200" lvl="0" indent="-323850" algn="l" rtl="0">
              <a:spcBef>
                <a:spcPts val="0"/>
              </a:spcBef>
              <a:spcAft>
                <a:spcPts val="0"/>
              </a:spcAft>
              <a:buSzPts val="1500"/>
              <a:buChar char="●"/>
            </a:pPr>
            <a:r>
              <a:rPr lang="en" sz="1500"/>
              <a:t>Comparing change in GDP over time from 2015-2022</a:t>
            </a:r>
            <a:endParaRPr sz="1500"/>
          </a:p>
          <a:p>
            <a:pPr marL="457200" lvl="0" indent="-323850" algn="l" rtl="0">
              <a:spcBef>
                <a:spcPts val="0"/>
              </a:spcBef>
              <a:spcAft>
                <a:spcPts val="0"/>
              </a:spcAft>
              <a:buSzPts val="1500"/>
              <a:buChar char="●"/>
            </a:pPr>
            <a:r>
              <a:rPr lang="en" sz="1500"/>
              <a:t>Excluding 2020 and 2021 because it was collected as logged GDP rather than just GDP</a:t>
            </a:r>
            <a:endParaRPr sz="1500"/>
          </a:p>
          <a:p>
            <a:pPr marL="0" lvl="0" indent="0" algn="l" rtl="0">
              <a:spcBef>
                <a:spcPts val="0"/>
              </a:spcBef>
              <a:spcAft>
                <a:spcPts val="0"/>
              </a:spcAft>
              <a:buNone/>
            </a:pPr>
            <a:endParaRPr sz="1500"/>
          </a:p>
        </p:txBody>
      </p:sp>
      <p:pic>
        <p:nvPicPr>
          <p:cNvPr id="2" name="Economy 1">
            <a:hlinkClick r:id="" action="ppaction://media"/>
            <a:extLst>
              <a:ext uri="{FF2B5EF4-FFF2-40B4-BE49-F238E27FC236}">
                <a16:creationId xmlns:a16="http://schemas.microsoft.com/office/drawing/2014/main" id="{D582DB98-868A-2066-43B7-82E3613FCE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00" y="139237"/>
            <a:ext cx="116539" cy="116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3"/>
          <p:cNvSpPr txBox="1">
            <a:spLocks noGrp="1"/>
          </p:cNvSpPr>
          <p:nvPr>
            <p:ph type="body" idx="1"/>
          </p:nvPr>
        </p:nvSpPr>
        <p:spPr>
          <a:xfrm>
            <a:off x="720000" y="3267950"/>
            <a:ext cx="7704000" cy="1134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All the lines from 2015-2019 move in roughly the same way</a:t>
            </a:r>
            <a:endParaRPr sz="1500"/>
          </a:p>
          <a:p>
            <a:pPr marL="457200" lvl="0" indent="-323850" algn="l" rtl="0">
              <a:spcBef>
                <a:spcPts val="0"/>
              </a:spcBef>
              <a:spcAft>
                <a:spcPts val="0"/>
              </a:spcAft>
              <a:buSzPts val="1500"/>
              <a:buChar char="●"/>
            </a:pPr>
            <a:r>
              <a:rPr lang="en" sz="1500"/>
              <a:t>Significantly higher GDP for all countries in 2022</a:t>
            </a:r>
            <a:endParaRPr sz="1500"/>
          </a:p>
          <a:p>
            <a:pPr marL="457200" lvl="0" indent="-323850" algn="l" rtl="0">
              <a:spcBef>
                <a:spcPts val="0"/>
              </a:spcBef>
              <a:spcAft>
                <a:spcPts val="0"/>
              </a:spcAft>
              <a:buSzPts val="1500"/>
              <a:buChar char="●"/>
            </a:pPr>
            <a:r>
              <a:rPr lang="en" sz="1500"/>
              <a:t>Most recent disputes could potentially show a more dramatic effect in later years</a:t>
            </a:r>
            <a:endParaRPr sz="1500"/>
          </a:p>
          <a:p>
            <a:pPr marL="0" lvl="0" indent="0" algn="l" rtl="0">
              <a:spcBef>
                <a:spcPts val="0"/>
              </a:spcBef>
              <a:spcAft>
                <a:spcPts val="0"/>
              </a:spcAft>
              <a:buNone/>
            </a:pPr>
            <a:endParaRPr sz="1500"/>
          </a:p>
        </p:txBody>
      </p:sp>
      <p:pic>
        <p:nvPicPr>
          <p:cNvPr id="457" name="Google Shape;457;p43"/>
          <p:cNvPicPr preferRelativeResize="0"/>
          <p:nvPr/>
        </p:nvPicPr>
        <p:blipFill>
          <a:blip r:embed="rId5">
            <a:alphaModFix/>
          </a:blip>
          <a:stretch>
            <a:fillRect/>
          </a:stretch>
        </p:blipFill>
        <p:spPr>
          <a:xfrm>
            <a:off x="2258775" y="206825"/>
            <a:ext cx="4626450" cy="2783550"/>
          </a:xfrm>
          <a:prstGeom prst="rect">
            <a:avLst/>
          </a:prstGeom>
          <a:noFill/>
          <a:ln w="28575" cap="flat" cmpd="sng">
            <a:solidFill>
              <a:schemeClr val="lt1"/>
            </a:solidFill>
            <a:prstDash val="solid"/>
            <a:round/>
            <a:headEnd type="none" w="sm" len="sm"/>
            <a:tailEnd type="none" w="sm" len="sm"/>
          </a:ln>
        </p:spPr>
      </p:pic>
      <p:pic>
        <p:nvPicPr>
          <p:cNvPr id="2" name="Economy 2">
            <a:hlinkClick r:id="" action="ppaction://media"/>
            <a:extLst>
              <a:ext uri="{FF2B5EF4-FFF2-40B4-BE49-F238E27FC236}">
                <a16:creationId xmlns:a16="http://schemas.microsoft.com/office/drawing/2014/main" id="{12F9A635-2F69-8072-714B-26F98BE94E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035" y="153467"/>
            <a:ext cx="134282" cy="1342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2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4"/>
          <p:cNvSpPr txBox="1">
            <a:spLocks noGrp="1"/>
          </p:cNvSpPr>
          <p:nvPr>
            <p:ph type="title"/>
          </p:nvPr>
        </p:nvSpPr>
        <p:spPr>
          <a:xfrm>
            <a:off x="720000" y="1473725"/>
            <a:ext cx="198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Conflicts</a:t>
            </a:r>
            <a:endParaRPr/>
          </a:p>
        </p:txBody>
      </p:sp>
      <p:sp>
        <p:nvSpPr>
          <p:cNvPr id="464" name="Google Shape;464;p44"/>
          <p:cNvSpPr txBox="1">
            <a:spLocks noGrp="1"/>
          </p:cNvSpPr>
          <p:nvPr>
            <p:ph type="body" idx="1"/>
          </p:nvPr>
        </p:nvSpPr>
        <p:spPr>
          <a:xfrm>
            <a:off x="640050" y="3280175"/>
            <a:ext cx="7863900" cy="14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Has the conflicts that occur each year increased?</a:t>
            </a:r>
            <a:endParaRPr sz="1800"/>
          </a:p>
          <a:p>
            <a:pPr marL="457200" lvl="0" indent="-342900" algn="l" rtl="0">
              <a:spcBef>
                <a:spcPts val="0"/>
              </a:spcBef>
              <a:spcAft>
                <a:spcPts val="0"/>
              </a:spcAft>
              <a:buSzPts val="1800"/>
              <a:buChar char="●"/>
            </a:pPr>
            <a:r>
              <a:rPr lang="en" sz="1800"/>
              <a:t>Armed Conflict Location &amp; Event Data Project (ACLED)</a:t>
            </a:r>
            <a:endParaRPr sz="1800"/>
          </a:p>
          <a:p>
            <a:pPr marL="457200" lvl="0" indent="-342900" algn="l" rtl="0">
              <a:spcBef>
                <a:spcPts val="0"/>
              </a:spcBef>
              <a:spcAft>
                <a:spcPts val="0"/>
              </a:spcAft>
              <a:buSzPts val="1800"/>
              <a:buChar char="●"/>
            </a:pPr>
            <a:r>
              <a:rPr lang="en" sz="1800"/>
              <a:t>Ranging from 2020-2023, due to access restrictions</a:t>
            </a:r>
            <a:endParaRPr sz="1800"/>
          </a:p>
          <a:p>
            <a:pPr marL="457200" lvl="0" indent="-342900" algn="l" rtl="0">
              <a:spcBef>
                <a:spcPts val="0"/>
              </a:spcBef>
              <a:spcAft>
                <a:spcPts val="0"/>
              </a:spcAft>
              <a:buSzPts val="1800"/>
              <a:buChar char="●"/>
            </a:pPr>
            <a:r>
              <a:rPr lang="en" sz="1800"/>
              <a:t>Insight into how frequent issues are</a:t>
            </a:r>
            <a:endParaRPr sz="1800"/>
          </a:p>
        </p:txBody>
      </p:sp>
      <p:pic>
        <p:nvPicPr>
          <p:cNvPr id="465" name="Google Shape;465;p44" descr="https://scroll.in/article/968918/how-did-the-south-china-sea-dispute-begin-and-where-is-it-headed" title="Source:"/>
          <p:cNvPicPr preferRelativeResize="0"/>
          <p:nvPr/>
        </p:nvPicPr>
        <p:blipFill>
          <a:blip r:embed="rId5">
            <a:alphaModFix/>
          </a:blip>
          <a:stretch>
            <a:fillRect/>
          </a:stretch>
        </p:blipFill>
        <p:spPr>
          <a:xfrm>
            <a:off x="2945624" y="346100"/>
            <a:ext cx="5386527" cy="2827950"/>
          </a:xfrm>
          <a:prstGeom prst="rect">
            <a:avLst/>
          </a:prstGeom>
          <a:noFill/>
          <a:ln w="28575" cap="flat" cmpd="sng">
            <a:solidFill>
              <a:schemeClr val="lt1"/>
            </a:solidFill>
            <a:prstDash val="solid"/>
            <a:round/>
            <a:headEnd type="none" w="sm" len="sm"/>
            <a:tailEnd type="none" w="sm" len="sm"/>
          </a:ln>
        </p:spPr>
      </p:pic>
      <p:pic>
        <p:nvPicPr>
          <p:cNvPr id="2" name="Voice003">
            <a:hlinkClick r:id="" action="ppaction://media"/>
            <a:extLst>
              <a:ext uri="{FF2B5EF4-FFF2-40B4-BE49-F238E27FC236}">
                <a16:creationId xmlns:a16="http://schemas.microsoft.com/office/drawing/2014/main" id="{2639C885-570F-8BE9-B276-F364E56CF9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28" y="0"/>
            <a:ext cx="134283" cy="1342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5"/>
          <p:cNvSpPr txBox="1">
            <a:spLocks noGrp="1"/>
          </p:cNvSpPr>
          <p:nvPr>
            <p:ph type="body" idx="1"/>
          </p:nvPr>
        </p:nvSpPr>
        <p:spPr>
          <a:xfrm>
            <a:off x="720000" y="3156325"/>
            <a:ext cx="7704000" cy="1134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Limitations</a:t>
            </a:r>
            <a:endParaRPr sz="1700"/>
          </a:p>
          <a:p>
            <a:pPr marL="457200" lvl="0" indent="-336550" algn="l" rtl="0">
              <a:spcBef>
                <a:spcPts val="0"/>
              </a:spcBef>
              <a:spcAft>
                <a:spcPts val="0"/>
              </a:spcAft>
              <a:buSzPts val="1700"/>
              <a:buChar char="●"/>
            </a:pPr>
            <a:r>
              <a:rPr lang="en" sz="1700"/>
              <a:t>Spratly Islands</a:t>
            </a:r>
            <a:endParaRPr sz="1700"/>
          </a:p>
          <a:p>
            <a:pPr marL="457200" lvl="0" indent="-336550" algn="l" rtl="0">
              <a:spcBef>
                <a:spcPts val="0"/>
              </a:spcBef>
              <a:spcAft>
                <a:spcPts val="0"/>
              </a:spcAft>
              <a:buSzPts val="1700"/>
              <a:buChar char="●"/>
            </a:pPr>
            <a:r>
              <a:rPr lang="en" sz="1700"/>
              <a:t>Text</a:t>
            </a:r>
            <a:endParaRPr sz="1700"/>
          </a:p>
        </p:txBody>
      </p:sp>
      <p:pic>
        <p:nvPicPr>
          <p:cNvPr id="472" name="Google Shape;472;p45" title="# of SCS-related Conflicts per Country(2020-2023)"/>
          <p:cNvPicPr preferRelativeResize="0"/>
          <p:nvPr/>
        </p:nvPicPr>
        <p:blipFill>
          <a:blip r:embed="rId5">
            <a:alphaModFix/>
          </a:blip>
          <a:stretch>
            <a:fillRect/>
          </a:stretch>
        </p:blipFill>
        <p:spPr>
          <a:xfrm>
            <a:off x="4419000" y="487275"/>
            <a:ext cx="3760061" cy="2321025"/>
          </a:xfrm>
          <a:prstGeom prst="rect">
            <a:avLst/>
          </a:prstGeom>
          <a:noFill/>
          <a:ln w="28575" cap="flat" cmpd="sng">
            <a:solidFill>
              <a:schemeClr val="lt1"/>
            </a:solidFill>
            <a:prstDash val="solid"/>
            <a:round/>
            <a:headEnd type="none" w="sm" len="sm"/>
            <a:tailEnd type="none" w="sm" len="sm"/>
          </a:ln>
        </p:spPr>
      </p:pic>
      <p:sp>
        <p:nvSpPr>
          <p:cNvPr id="473" name="Google Shape;473;p45"/>
          <p:cNvSpPr txBox="1">
            <a:spLocks noGrp="1"/>
          </p:cNvSpPr>
          <p:nvPr>
            <p:ph type="title"/>
          </p:nvPr>
        </p:nvSpPr>
        <p:spPr>
          <a:xfrm>
            <a:off x="872400" y="1626125"/>
            <a:ext cx="198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Conflicts</a:t>
            </a:r>
            <a:endParaRPr/>
          </a:p>
        </p:txBody>
      </p:sp>
      <p:pic>
        <p:nvPicPr>
          <p:cNvPr id="2" name="Voice008">
            <a:hlinkClick r:id="" action="ppaction://media"/>
            <a:extLst>
              <a:ext uri="{FF2B5EF4-FFF2-40B4-BE49-F238E27FC236}">
                <a16:creationId xmlns:a16="http://schemas.microsoft.com/office/drawing/2014/main" id="{8A36DCCE-706E-548D-9D03-D347B592F7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1495" y="185806"/>
            <a:ext cx="114732" cy="114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6"/>
          <p:cNvSpPr txBox="1">
            <a:spLocks noGrp="1"/>
          </p:cNvSpPr>
          <p:nvPr>
            <p:ph type="title"/>
          </p:nvPr>
        </p:nvSpPr>
        <p:spPr>
          <a:xfrm>
            <a:off x="1933800" y="383725"/>
            <a:ext cx="527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Military Expenditure</a:t>
            </a:r>
            <a:endParaRPr/>
          </a:p>
        </p:txBody>
      </p:sp>
      <p:sp>
        <p:nvSpPr>
          <p:cNvPr id="480" name="Google Shape;480;p46"/>
          <p:cNvSpPr txBox="1">
            <a:spLocks noGrp="1"/>
          </p:cNvSpPr>
          <p:nvPr>
            <p:ph type="body" idx="1"/>
          </p:nvPr>
        </p:nvSpPr>
        <p:spPr>
          <a:xfrm>
            <a:off x="5203850" y="1383675"/>
            <a:ext cx="3220200" cy="29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Has the military expenditure of countries surrounding the region increased?</a:t>
            </a:r>
            <a:endParaRPr sz="1700"/>
          </a:p>
          <a:p>
            <a:pPr marL="457200" lvl="0" indent="-336550" algn="l" rtl="0">
              <a:spcBef>
                <a:spcPts val="0"/>
              </a:spcBef>
              <a:spcAft>
                <a:spcPts val="0"/>
              </a:spcAft>
              <a:buSzPts val="1700"/>
              <a:buChar char="●"/>
            </a:pPr>
            <a:r>
              <a:rPr lang="en" sz="1700"/>
              <a:t>SIPRI Military Expenditure Database</a:t>
            </a:r>
            <a:endParaRPr sz="1700"/>
          </a:p>
          <a:p>
            <a:pPr marL="457200" lvl="0" indent="-336550" algn="l" rtl="0">
              <a:spcBef>
                <a:spcPts val="0"/>
              </a:spcBef>
              <a:spcAft>
                <a:spcPts val="0"/>
              </a:spcAft>
              <a:buSzPts val="1700"/>
              <a:buChar char="●"/>
            </a:pPr>
            <a:r>
              <a:rPr lang="en" sz="1700"/>
              <a:t>Ranging from  2000-2022</a:t>
            </a:r>
            <a:endParaRPr sz="1700"/>
          </a:p>
          <a:p>
            <a:pPr marL="457200" lvl="0" indent="-336550" algn="l" rtl="0">
              <a:spcBef>
                <a:spcPts val="0"/>
              </a:spcBef>
              <a:spcAft>
                <a:spcPts val="0"/>
              </a:spcAft>
              <a:buSzPts val="1700"/>
              <a:buChar char="●"/>
            </a:pPr>
            <a:r>
              <a:rPr lang="en" sz="1700"/>
              <a:t>Gauging resistance efforts of neighboring countries</a:t>
            </a:r>
            <a:endParaRPr sz="1700"/>
          </a:p>
        </p:txBody>
      </p:sp>
      <p:pic>
        <p:nvPicPr>
          <p:cNvPr id="481" name="Google Shape;481;p46" descr="https://www.scmp.com/news/china/diplomacy/article/3214154/china-us-draw-regional-forces-scale-mutual-deterrence" title="Source:"/>
          <p:cNvPicPr preferRelativeResize="0"/>
          <p:nvPr/>
        </p:nvPicPr>
        <p:blipFill rotWithShape="1">
          <a:blip r:embed="rId5">
            <a:alphaModFix/>
          </a:blip>
          <a:srcRect l="15277" r="20152" b="21752"/>
          <a:stretch/>
        </p:blipFill>
        <p:spPr>
          <a:xfrm>
            <a:off x="720000" y="1196463"/>
            <a:ext cx="4061326" cy="3281124"/>
          </a:xfrm>
          <a:prstGeom prst="rect">
            <a:avLst/>
          </a:prstGeom>
          <a:noFill/>
          <a:ln w="28575" cap="flat" cmpd="sng">
            <a:solidFill>
              <a:schemeClr val="lt1"/>
            </a:solidFill>
            <a:prstDash val="solid"/>
            <a:round/>
            <a:headEnd type="none" w="sm" len="sm"/>
            <a:tailEnd type="none" w="sm" len="sm"/>
          </a:ln>
        </p:spPr>
      </p:pic>
      <p:pic>
        <p:nvPicPr>
          <p:cNvPr id="2" name="Voice009">
            <a:hlinkClick r:id="" action="ppaction://media"/>
            <a:extLst>
              <a:ext uri="{FF2B5EF4-FFF2-40B4-BE49-F238E27FC236}">
                <a16:creationId xmlns:a16="http://schemas.microsoft.com/office/drawing/2014/main" id="{60725660-65A0-BA25-87D8-FC0CA53708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H="1">
            <a:off x="89522" y="156796"/>
            <a:ext cx="91653" cy="916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Linear Style Topography University Practical Lesson by Slidesgo">
  <a:themeElements>
    <a:clrScheme name="Simple Light">
      <a:dk1>
        <a:srgbClr val="1B8366"/>
      </a:dk1>
      <a:lt1>
        <a:srgbClr val="FFDD0E"/>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2332</Words>
  <Application>Microsoft Office PowerPoint</Application>
  <PresentationFormat>On-screen Show (16:9)</PresentationFormat>
  <Paragraphs>142</Paragraphs>
  <Slides>18</Slides>
  <Notes>18</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Cabin</vt:lpstr>
      <vt:lpstr>Montserrat</vt:lpstr>
      <vt:lpstr>PT Sans</vt:lpstr>
      <vt:lpstr>Cambo</vt:lpstr>
      <vt:lpstr>Alata</vt:lpstr>
      <vt:lpstr>Arial</vt:lpstr>
      <vt:lpstr>Assistant</vt:lpstr>
      <vt:lpstr>Linear Style Topography University Practical Lesson by Slidesgo</vt:lpstr>
      <vt:lpstr>Discourse in the South China Sea</vt:lpstr>
      <vt:lpstr>Introduction</vt:lpstr>
      <vt:lpstr>Happiness</vt:lpstr>
      <vt:lpstr>PowerPoint Presentation</vt:lpstr>
      <vt:lpstr>Economy</vt:lpstr>
      <vt:lpstr>PowerPoint Presentation</vt:lpstr>
      <vt:lpstr>Conflicts</vt:lpstr>
      <vt:lpstr>Conflicts</vt:lpstr>
      <vt:lpstr>Military Expenditure</vt:lpstr>
      <vt:lpstr>Military Expenditure</vt:lpstr>
      <vt:lpstr>Ecosystems </vt:lpstr>
      <vt:lpstr>Ecosystem </vt:lpstr>
      <vt:lpstr>Conservation and sustainability </vt:lpstr>
      <vt:lpstr>Conservation and Sustainability </vt:lpstr>
      <vt:lpstr>Discussions</vt:lpstr>
      <vt:lpstr>Conclusions</vt:lpstr>
      <vt:lpstr>Action Plan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Discourse in the South China Sea</dc:title>
  <cp:lastModifiedBy>Ryan Skelly</cp:lastModifiedBy>
  <cp:revision>1</cp:revision>
  <dcterms:modified xsi:type="dcterms:W3CDTF">2023-05-02T02:32:20Z</dcterms:modified>
</cp:coreProperties>
</file>